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Lst>
  <p:sldSz cx="6858000" cy="12192000"/>
  <p:notesSz cx="6807200" cy="9939338"/>
  <p:defaultTextStyle>
    <a:defPPr>
      <a:defRPr lang="en-US"/>
    </a:defPPr>
    <a:lvl1pPr marL="0" algn="l" defTabSz="457171" rtl="0" eaLnBrk="1" latinLnBrk="0" hangingPunct="1">
      <a:defRPr sz="1800" kern="1200">
        <a:solidFill>
          <a:schemeClr val="tx1"/>
        </a:solidFill>
        <a:latin typeface="+mn-lt"/>
        <a:ea typeface="+mn-ea"/>
        <a:cs typeface="+mn-cs"/>
      </a:defRPr>
    </a:lvl1pPr>
    <a:lvl2pPr marL="457171" algn="l" defTabSz="457171" rtl="0" eaLnBrk="1" latinLnBrk="0" hangingPunct="1">
      <a:defRPr sz="1800" kern="1200">
        <a:solidFill>
          <a:schemeClr val="tx1"/>
        </a:solidFill>
        <a:latin typeface="+mn-lt"/>
        <a:ea typeface="+mn-ea"/>
        <a:cs typeface="+mn-cs"/>
      </a:defRPr>
    </a:lvl2pPr>
    <a:lvl3pPr marL="914340" algn="l" defTabSz="457171" rtl="0" eaLnBrk="1" latinLnBrk="0" hangingPunct="1">
      <a:defRPr sz="1800" kern="1200">
        <a:solidFill>
          <a:schemeClr val="tx1"/>
        </a:solidFill>
        <a:latin typeface="+mn-lt"/>
        <a:ea typeface="+mn-ea"/>
        <a:cs typeface="+mn-cs"/>
      </a:defRPr>
    </a:lvl3pPr>
    <a:lvl4pPr marL="1371511" algn="l" defTabSz="457171" rtl="0" eaLnBrk="1" latinLnBrk="0" hangingPunct="1">
      <a:defRPr sz="1800" kern="1200">
        <a:solidFill>
          <a:schemeClr val="tx1"/>
        </a:solidFill>
        <a:latin typeface="+mn-lt"/>
        <a:ea typeface="+mn-ea"/>
        <a:cs typeface="+mn-cs"/>
      </a:defRPr>
    </a:lvl4pPr>
    <a:lvl5pPr marL="1828681" algn="l" defTabSz="457171" rtl="0" eaLnBrk="1" latinLnBrk="0" hangingPunct="1">
      <a:defRPr sz="1800" kern="1200">
        <a:solidFill>
          <a:schemeClr val="tx1"/>
        </a:solidFill>
        <a:latin typeface="+mn-lt"/>
        <a:ea typeface="+mn-ea"/>
        <a:cs typeface="+mn-cs"/>
      </a:defRPr>
    </a:lvl5pPr>
    <a:lvl6pPr marL="2285852" algn="l" defTabSz="457171" rtl="0" eaLnBrk="1" latinLnBrk="0" hangingPunct="1">
      <a:defRPr sz="1800" kern="1200">
        <a:solidFill>
          <a:schemeClr val="tx1"/>
        </a:solidFill>
        <a:latin typeface="+mn-lt"/>
        <a:ea typeface="+mn-ea"/>
        <a:cs typeface="+mn-cs"/>
      </a:defRPr>
    </a:lvl6pPr>
    <a:lvl7pPr marL="2743022" algn="l" defTabSz="457171" rtl="0" eaLnBrk="1" latinLnBrk="0" hangingPunct="1">
      <a:defRPr sz="1800" kern="1200">
        <a:solidFill>
          <a:schemeClr val="tx1"/>
        </a:solidFill>
        <a:latin typeface="+mn-lt"/>
        <a:ea typeface="+mn-ea"/>
        <a:cs typeface="+mn-cs"/>
      </a:defRPr>
    </a:lvl7pPr>
    <a:lvl8pPr marL="3200192" algn="l" defTabSz="457171" rtl="0" eaLnBrk="1" latinLnBrk="0" hangingPunct="1">
      <a:defRPr sz="1800" kern="1200">
        <a:solidFill>
          <a:schemeClr val="tx1"/>
        </a:solidFill>
        <a:latin typeface="+mn-lt"/>
        <a:ea typeface="+mn-ea"/>
        <a:cs typeface="+mn-cs"/>
      </a:defRPr>
    </a:lvl8pPr>
    <a:lvl9pPr marL="3657363" algn="l" defTabSz="45717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14" autoAdjust="0"/>
  </p:normalViewPr>
  <p:slideViewPr>
    <p:cSldViewPr snapToGrid="0">
      <p:cViewPr>
        <p:scale>
          <a:sx n="72" d="100"/>
          <a:sy n="72" d="100"/>
        </p:scale>
        <p:origin x="2309" y="-1685"/>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348" y="-15054"/>
            <a:ext cx="6878488" cy="12222107"/>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54" y="4274739"/>
            <a:ext cx="4370039" cy="2926759"/>
          </a:xfrm>
        </p:spPr>
        <p:txBody>
          <a:bodyPr anchor="b">
            <a:noAutofit/>
          </a:bodyPr>
          <a:lstStyle>
            <a:lvl1pPr algn="r">
              <a:defRPr sz="4051">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47954" y="7201493"/>
            <a:ext cx="4370039" cy="1950043"/>
          </a:xfrm>
        </p:spPr>
        <p:txBody>
          <a:bodyPr anchor="t"/>
          <a:lstStyle>
            <a:lvl1pPr marL="0" indent="0" algn="r">
              <a:buNone/>
              <a:defRPr>
                <a:solidFill>
                  <a:schemeClr val="tx1">
                    <a:lumMod val="50000"/>
                    <a:lumOff val="50000"/>
                  </a:schemeClr>
                </a:solidFill>
              </a:defRPr>
            </a:lvl1pPr>
            <a:lvl2pPr marL="342865" indent="0" algn="ctr">
              <a:buNone/>
              <a:defRPr>
                <a:solidFill>
                  <a:schemeClr val="tx1">
                    <a:tint val="75000"/>
                  </a:schemeClr>
                </a:solidFill>
              </a:defRPr>
            </a:lvl2pPr>
            <a:lvl3pPr marL="685730" indent="0" algn="ctr">
              <a:buNone/>
              <a:defRPr>
                <a:solidFill>
                  <a:schemeClr val="tx1">
                    <a:tint val="75000"/>
                  </a:schemeClr>
                </a:solidFill>
              </a:defRPr>
            </a:lvl3pPr>
            <a:lvl4pPr marL="1028594" indent="0" algn="ctr">
              <a:buNone/>
              <a:defRPr>
                <a:solidFill>
                  <a:schemeClr val="tx1">
                    <a:tint val="75000"/>
                  </a:schemeClr>
                </a:solidFill>
              </a:defRPr>
            </a:lvl4pPr>
            <a:lvl5pPr marL="1371460" indent="0" algn="ctr">
              <a:buNone/>
              <a:defRPr>
                <a:solidFill>
                  <a:schemeClr val="tx1">
                    <a:tint val="75000"/>
                  </a:schemeClr>
                </a:solidFill>
              </a:defRPr>
            </a:lvl5pPr>
            <a:lvl6pPr marL="1714324" indent="0" algn="ctr">
              <a:buNone/>
              <a:defRPr>
                <a:solidFill>
                  <a:schemeClr val="tx1">
                    <a:tint val="75000"/>
                  </a:schemeClr>
                </a:solidFill>
              </a:defRPr>
            </a:lvl6pPr>
            <a:lvl7pPr marL="2057191" indent="0" algn="ctr">
              <a:buNone/>
              <a:defRPr>
                <a:solidFill>
                  <a:schemeClr val="tx1">
                    <a:tint val="75000"/>
                  </a:schemeClr>
                </a:solidFill>
              </a:defRPr>
            </a:lvl7pPr>
            <a:lvl8pPr marL="2400055" indent="0" algn="ctr">
              <a:buNone/>
              <a:defRPr>
                <a:solidFill>
                  <a:schemeClr val="tx1">
                    <a:tint val="75000"/>
                  </a:schemeClr>
                </a:solidFill>
              </a:defRPr>
            </a:lvl8pPr>
            <a:lvl9pPr marL="2742918"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1699188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35"/>
            <a:ext cx="4760787" cy="6050844"/>
          </a:xfrm>
        </p:spPr>
        <p:txBody>
          <a:bodyPr anchor="ctr">
            <a:normAutofit/>
          </a:bodyPr>
          <a:lstStyle>
            <a:lvl1pPr algn="l">
              <a:defRPr sz="33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7947388"/>
            <a:ext cx="4760787" cy="2792821"/>
          </a:xfrm>
        </p:spPr>
        <p:txBody>
          <a:bodyPr anchor="ctr">
            <a:normAutofit/>
          </a:bodyPr>
          <a:lstStyle>
            <a:lvl1pPr marL="0" indent="0" algn="l">
              <a:buNone/>
              <a:defRPr sz="1351">
                <a:solidFill>
                  <a:schemeClr val="tx1">
                    <a:lumMod val="75000"/>
                    <a:lumOff val="25000"/>
                  </a:schemeClr>
                </a:solidFill>
              </a:defRPr>
            </a:lvl1pPr>
            <a:lvl2pPr marL="342865" indent="0">
              <a:buNone/>
              <a:defRPr sz="1351">
                <a:solidFill>
                  <a:schemeClr val="tx1">
                    <a:tint val="75000"/>
                  </a:schemeClr>
                </a:solidFill>
              </a:defRPr>
            </a:lvl2pPr>
            <a:lvl3pPr marL="685730" indent="0">
              <a:buNone/>
              <a:defRPr sz="1200">
                <a:solidFill>
                  <a:schemeClr val="tx1">
                    <a:tint val="75000"/>
                  </a:schemeClr>
                </a:solidFill>
              </a:defRPr>
            </a:lvl3pPr>
            <a:lvl4pPr marL="1028594" indent="0">
              <a:buNone/>
              <a:defRPr sz="1051">
                <a:solidFill>
                  <a:schemeClr val="tx1">
                    <a:tint val="75000"/>
                  </a:schemeClr>
                </a:solidFill>
              </a:defRPr>
            </a:lvl4pPr>
            <a:lvl5pPr marL="1371460" indent="0">
              <a:buNone/>
              <a:defRPr sz="1051">
                <a:solidFill>
                  <a:schemeClr val="tx1">
                    <a:tint val="75000"/>
                  </a:schemeClr>
                </a:solidFill>
              </a:defRPr>
            </a:lvl5pPr>
            <a:lvl6pPr marL="1714324" indent="0">
              <a:buNone/>
              <a:defRPr sz="1051">
                <a:solidFill>
                  <a:schemeClr val="tx1">
                    <a:tint val="75000"/>
                  </a:schemeClr>
                </a:solidFill>
              </a:defRPr>
            </a:lvl6pPr>
            <a:lvl7pPr marL="2057191" indent="0">
              <a:buNone/>
              <a:defRPr sz="1051">
                <a:solidFill>
                  <a:schemeClr val="tx1">
                    <a:tint val="75000"/>
                  </a:schemeClr>
                </a:solidFill>
              </a:defRPr>
            </a:lvl7pPr>
            <a:lvl8pPr marL="2400055" indent="0">
              <a:buNone/>
              <a:defRPr sz="1051">
                <a:solidFill>
                  <a:schemeClr val="tx1">
                    <a:tint val="75000"/>
                  </a:schemeClr>
                </a:solidFill>
              </a:defRPr>
            </a:lvl8pPr>
            <a:lvl9pPr marL="2742918" indent="0">
              <a:buNone/>
              <a:defRPr sz="105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52795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81172" y="1083746"/>
            <a:ext cx="4554137" cy="5373511"/>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825810" y="6457255"/>
            <a:ext cx="4064855" cy="677333"/>
          </a:xfrm>
        </p:spPr>
        <p:txBody>
          <a:bodyPr anchor="ctr">
            <a:noAutofit/>
          </a:bodyPr>
          <a:lstStyle>
            <a:lvl1pPr marL="0" indent="0">
              <a:buFontTx/>
              <a:buNone/>
              <a:defRPr sz="1200">
                <a:solidFill>
                  <a:schemeClr val="tx1">
                    <a:lumMod val="50000"/>
                    <a:lumOff val="50000"/>
                  </a:schemeClr>
                </a:solidFill>
              </a:defRPr>
            </a:lvl1pPr>
            <a:lvl2pPr marL="342865" indent="0">
              <a:buFontTx/>
              <a:buNone/>
              <a:defRPr/>
            </a:lvl2pPr>
            <a:lvl3pPr marL="685730" indent="0">
              <a:buFontTx/>
              <a:buNone/>
              <a:defRPr/>
            </a:lvl3pPr>
            <a:lvl4pPr marL="1028594" indent="0">
              <a:buFontTx/>
              <a:buNone/>
              <a:defRPr/>
            </a:lvl4pPr>
            <a:lvl5pPr marL="137146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199" y="7947388"/>
            <a:ext cx="4760787" cy="2792821"/>
          </a:xfrm>
        </p:spPr>
        <p:txBody>
          <a:bodyPr anchor="ctr">
            <a:normAutofit/>
          </a:bodyPr>
          <a:lstStyle>
            <a:lvl1pPr marL="0" indent="0" algn="l">
              <a:buNone/>
              <a:defRPr sz="1351">
                <a:solidFill>
                  <a:schemeClr val="tx1">
                    <a:lumMod val="75000"/>
                    <a:lumOff val="25000"/>
                  </a:schemeClr>
                </a:solidFill>
              </a:defRPr>
            </a:lvl1pPr>
            <a:lvl2pPr marL="342865" indent="0">
              <a:buNone/>
              <a:defRPr sz="1351">
                <a:solidFill>
                  <a:schemeClr val="tx1">
                    <a:tint val="75000"/>
                  </a:schemeClr>
                </a:solidFill>
              </a:defRPr>
            </a:lvl2pPr>
            <a:lvl3pPr marL="685730" indent="0">
              <a:buNone/>
              <a:defRPr sz="1200">
                <a:solidFill>
                  <a:schemeClr val="tx1">
                    <a:tint val="75000"/>
                  </a:schemeClr>
                </a:solidFill>
              </a:defRPr>
            </a:lvl3pPr>
            <a:lvl4pPr marL="1028594" indent="0">
              <a:buNone/>
              <a:defRPr sz="1051">
                <a:solidFill>
                  <a:schemeClr val="tx1">
                    <a:tint val="75000"/>
                  </a:schemeClr>
                </a:solidFill>
              </a:defRPr>
            </a:lvl4pPr>
            <a:lvl5pPr marL="1371460" indent="0">
              <a:buNone/>
              <a:defRPr sz="1051">
                <a:solidFill>
                  <a:schemeClr val="tx1">
                    <a:tint val="75000"/>
                  </a:schemeClr>
                </a:solidFill>
              </a:defRPr>
            </a:lvl5pPr>
            <a:lvl6pPr marL="1714324" indent="0">
              <a:buNone/>
              <a:defRPr sz="1051">
                <a:solidFill>
                  <a:schemeClr val="tx1">
                    <a:tint val="75000"/>
                  </a:schemeClr>
                </a:solidFill>
              </a:defRPr>
            </a:lvl6pPr>
            <a:lvl7pPr marL="2057191" indent="0">
              <a:buNone/>
              <a:defRPr sz="1051">
                <a:solidFill>
                  <a:schemeClr val="tx1">
                    <a:tint val="75000"/>
                  </a:schemeClr>
                </a:solidFill>
              </a:defRPr>
            </a:lvl7pPr>
            <a:lvl8pPr marL="2400055" indent="0">
              <a:buNone/>
              <a:defRPr sz="1051">
                <a:solidFill>
                  <a:schemeClr val="tx1">
                    <a:tint val="75000"/>
                  </a:schemeClr>
                </a:solidFill>
              </a:defRPr>
            </a:lvl8pPr>
            <a:lvl9pPr marL="2742918" indent="0">
              <a:buNone/>
              <a:defRPr sz="105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
        <p:nvSpPr>
          <p:cNvPr id="24" name="TextBox 23"/>
          <p:cNvSpPr txBox="1"/>
          <p:nvPr/>
        </p:nvSpPr>
        <p:spPr>
          <a:xfrm>
            <a:off x="362042" y="1405117"/>
            <a:ext cx="342989" cy="1039603"/>
          </a:xfrm>
          <a:prstGeom prst="rect">
            <a:avLst/>
          </a:prstGeom>
        </p:spPr>
        <p:txBody>
          <a:bodyPr vert="horz" lIns="68580" tIns="34291" rIns="68580" bIns="34291"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80" y="5131661"/>
            <a:ext cx="342989" cy="1039603"/>
          </a:xfrm>
          <a:prstGeom prst="rect">
            <a:avLst/>
          </a:prstGeom>
        </p:spPr>
        <p:txBody>
          <a:bodyPr vert="horz" lIns="68580" tIns="34291" rIns="68580" bIns="34291"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505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57199" y="3434658"/>
            <a:ext cx="4760787" cy="4614151"/>
          </a:xfrm>
        </p:spPr>
        <p:txBody>
          <a:bodyPr anchor="b">
            <a:normAutofit/>
          </a:bodyPr>
          <a:lstStyle>
            <a:lvl1pPr algn="l">
              <a:defRPr sz="33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8048805"/>
            <a:ext cx="4760787" cy="2691403"/>
          </a:xfrm>
        </p:spPr>
        <p:txBody>
          <a:bodyPr anchor="t">
            <a:normAutofit/>
          </a:bodyPr>
          <a:lstStyle>
            <a:lvl1pPr marL="0" indent="0" algn="l">
              <a:buNone/>
              <a:defRPr sz="1351">
                <a:solidFill>
                  <a:schemeClr val="tx1">
                    <a:lumMod val="75000"/>
                    <a:lumOff val="25000"/>
                  </a:schemeClr>
                </a:solidFill>
              </a:defRPr>
            </a:lvl1pPr>
            <a:lvl2pPr marL="342865" indent="0">
              <a:buNone/>
              <a:defRPr sz="1351">
                <a:solidFill>
                  <a:schemeClr val="tx1">
                    <a:tint val="75000"/>
                  </a:schemeClr>
                </a:solidFill>
              </a:defRPr>
            </a:lvl2pPr>
            <a:lvl3pPr marL="685730" indent="0">
              <a:buNone/>
              <a:defRPr sz="1200">
                <a:solidFill>
                  <a:schemeClr val="tx1">
                    <a:tint val="75000"/>
                  </a:schemeClr>
                </a:solidFill>
              </a:defRPr>
            </a:lvl3pPr>
            <a:lvl4pPr marL="1028594" indent="0">
              <a:buNone/>
              <a:defRPr sz="1051">
                <a:solidFill>
                  <a:schemeClr val="tx1">
                    <a:tint val="75000"/>
                  </a:schemeClr>
                </a:solidFill>
              </a:defRPr>
            </a:lvl4pPr>
            <a:lvl5pPr marL="1371460" indent="0">
              <a:buNone/>
              <a:defRPr sz="1051">
                <a:solidFill>
                  <a:schemeClr val="tx1">
                    <a:tint val="75000"/>
                  </a:schemeClr>
                </a:solidFill>
              </a:defRPr>
            </a:lvl5pPr>
            <a:lvl6pPr marL="1714324" indent="0">
              <a:buNone/>
              <a:defRPr sz="1051">
                <a:solidFill>
                  <a:schemeClr val="tx1">
                    <a:tint val="75000"/>
                  </a:schemeClr>
                </a:solidFill>
              </a:defRPr>
            </a:lvl6pPr>
            <a:lvl7pPr marL="2057191" indent="0">
              <a:buNone/>
              <a:defRPr sz="1051">
                <a:solidFill>
                  <a:schemeClr val="tx1">
                    <a:tint val="75000"/>
                  </a:schemeClr>
                </a:solidFill>
              </a:defRPr>
            </a:lvl7pPr>
            <a:lvl8pPr marL="2400055" indent="0">
              <a:buNone/>
              <a:defRPr sz="1051">
                <a:solidFill>
                  <a:schemeClr val="tx1">
                    <a:tint val="75000"/>
                  </a:schemeClr>
                </a:solidFill>
              </a:defRPr>
            </a:lvl8pPr>
            <a:lvl9pPr marL="2742918" indent="0">
              <a:buNone/>
              <a:defRPr sz="105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1702481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581172" y="1083746"/>
            <a:ext cx="4554137" cy="5373511"/>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457203" y="7134578"/>
            <a:ext cx="4760788" cy="914219"/>
          </a:xfrm>
        </p:spPr>
        <p:txBody>
          <a:bodyPr anchor="b">
            <a:noAutofit/>
          </a:bodyPr>
          <a:lstStyle>
            <a:lvl1pPr marL="0" indent="0">
              <a:buFontTx/>
              <a:buNone/>
              <a:defRPr sz="1800">
                <a:solidFill>
                  <a:schemeClr val="tx1">
                    <a:lumMod val="75000"/>
                    <a:lumOff val="25000"/>
                  </a:schemeClr>
                </a:solidFill>
              </a:defRPr>
            </a:lvl1pPr>
            <a:lvl2pPr marL="342865" indent="0">
              <a:buFontTx/>
              <a:buNone/>
              <a:defRPr/>
            </a:lvl2pPr>
            <a:lvl3pPr marL="685730" indent="0">
              <a:buFontTx/>
              <a:buNone/>
              <a:defRPr/>
            </a:lvl3pPr>
            <a:lvl4pPr marL="1028594" indent="0">
              <a:buFontTx/>
              <a:buNone/>
              <a:defRPr/>
            </a:lvl4pPr>
            <a:lvl5pPr marL="137146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199" y="8048805"/>
            <a:ext cx="4760787" cy="2691403"/>
          </a:xfrm>
        </p:spPr>
        <p:txBody>
          <a:bodyPr anchor="t">
            <a:normAutofit/>
          </a:bodyPr>
          <a:lstStyle>
            <a:lvl1pPr marL="0" indent="0" algn="l">
              <a:buNone/>
              <a:defRPr sz="1351">
                <a:solidFill>
                  <a:schemeClr val="tx1">
                    <a:lumMod val="50000"/>
                    <a:lumOff val="50000"/>
                  </a:schemeClr>
                </a:solidFill>
              </a:defRPr>
            </a:lvl1pPr>
            <a:lvl2pPr marL="342865" indent="0">
              <a:buNone/>
              <a:defRPr sz="1351">
                <a:solidFill>
                  <a:schemeClr val="tx1">
                    <a:tint val="75000"/>
                  </a:schemeClr>
                </a:solidFill>
              </a:defRPr>
            </a:lvl2pPr>
            <a:lvl3pPr marL="685730" indent="0">
              <a:buNone/>
              <a:defRPr sz="1200">
                <a:solidFill>
                  <a:schemeClr val="tx1">
                    <a:tint val="75000"/>
                  </a:schemeClr>
                </a:solidFill>
              </a:defRPr>
            </a:lvl3pPr>
            <a:lvl4pPr marL="1028594" indent="0">
              <a:buNone/>
              <a:defRPr sz="1051">
                <a:solidFill>
                  <a:schemeClr val="tx1">
                    <a:tint val="75000"/>
                  </a:schemeClr>
                </a:solidFill>
              </a:defRPr>
            </a:lvl4pPr>
            <a:lvl5pPr marL="1371460" indent="0">
              <a:buNone/>
              <a:defRPr sz="1051">
                <a:solidFill>
                  <a:schemeClr val="tx1">
                    <a:tint val="75000"/>
                  </a:schemeClr>
                </a:solidFill>
              </a:defRPr>
            </a:lvl5pPr>
            <a:lvl6pPr marL="1714324" indent="0">
              <a:buNone/>
              <a:defRPr sz="1051">
                <a:solidFill>
                  <a:schemeClr val="tx1">
                    <a:tint val="75000"/>
                  </a:schemeClr>
                </a:solidFill>
              </a:defRPr>
            </a:lvl6pPr>
            <a:lvl7pPr marL="2057191" indent="0">
              <a:buNone/>
              <a:defRPr sz="1051">
                <a:solidFill>
                  <a:schemeClr val="tx1">
                    <a:tint val="75000"/>
                  </a:schemeClr>
                </a:solidFill>
              </a:defRPr>
            </a:lvl7pPr>
            <a:lvl8pPr marL="2400055" indent="0">
              <a:buNone/>
              <a:defRPr sz="1051">
                <a:solidFill>
                  <a:schemeClr val="tx1">
                    <a:tint val="75000"/>
                  </a:schemeClr>
                </a:solidFill>
              </a:defRPr>
            </a:lvl8pPr>
            <a:lvl9pPr marL="2742918" indent="0">
              <a:buNone/>
              <a:defRPr sz="105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
        <p:nvSpPr>
          <p:cNvPr id="24" name="TextBox 23"/>
          <p:cNvSpPr txBox="1"/>
          <p:nvPr/>
        </p:nvSpPr>
        <p:spPr>
          <a:xfrm>
            <a:off x="362042" y="1405117"/>
            <a:ext cx="342989" cy="1039603"/>
          </a:xfrm>
          <a:prstGeom prst="rect">
            <a:avLst/>
          </a:prstGeom>
        </p:spPr>
        <p:txBody>
          <a:bodyPr vert="horz" lIns="68580" tIns="34291" rIns="68580" bIns="34291"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80" y="5131661"/>
            <a:ext cx="342989" cy="1039603"/>
          </a:xfrm>
          <a:prstGeom prst="rect">
            <a:avLst/>
          </a:prstGeom>
        </p:spPr>
        <p:txBody>
          <a:bodyPr vert="horz" lIns="68580" tIns="34291" rIns="68580" bIns="34291"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3903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61893" y="1083746"/>
            <a:ext cx="4756099" cy="5373511"/>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457203" y="7134578"/>
            <a:ext cx="4760788" cy="914219"/>
          </a:xfrm>
        </p:spPr>
        <p:txBody>
          <a:bodyPr anchor="b">
            <a:noAutofit/>
          </a:bodyPr>
          <a:lstStyle>
            <a:lvl1pPr marL="0" indent="0">
              <a:buFontTx/>
              <a:buNone/>
              <a:defRPr sz="1800">
                <a:solidFill>
                  <a:schemeClr val="accent1"/>
                </a:solidFill>
              </a:defRPr>
            </a:lvl1pPr>
            <a:lvl2pPr marL="342865" indent="0">
              <a:buFontTx/>
              <a:buNone/>
              <a:defRPr/>
            </a:lvl2pPr>
            <a:lvl3pPr marL="685730" indent="0">
              <a:buFontTx/>
              <a:buNone/>
              <a:defRPr/>
            </a:lvl3pPr>
            <a:lvl4pPr marL="1028594" indent="0">
              <a:buFontTx/>
              <a:buNone/>
              <a:defRPr/>
            </a:lvl4pPr>
            <a:lvl5pPr marL="137146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199" y="8048805"/>
            <a:ext cx="4760787" cy="2691403"/>
          </a:xfrm>
        </p:spPr>
        <p:txBody>
          <a:bodyPr anchor="t">
            <a:normAutofit/>
          </a:bodyPr>
          <a:lstStyle>
            <a:lvl1pPr marL="0" indent="0" algn="l">
              <a:buNone/>
              <a:defRPr sz="1351">
                <a:solidFill>
                  <a:schemeClr val="tx1">
                    <a:lumMod val="50000"/>
                    <a:lumOff val="50000"/>
                  </a:schemeClr>
                </a:solidFill>
              </a:defRPr>
            </a:lvl1pPr>
            <a:lvl2pPr marL="342865" indent="0">
              <a:buNone/>
              <a:defRPr sz="1351">
                <a:solidFill>
                  <a:schemeClr val="tx1">
                    <a:tint val="75000"/>
                  </a:schemeClr>
                </a:solidFill>
              </a:defRPr>
            </a:lvl2pPr>
            <a:lvl3pPr marL="685730" indent="0">
              <a:buNone/>
              <a:defRPr sz="1200">
                <a:solidFill>
                  <a:schemeClr val="tx1">
                    <a:tint val="75000"/>
                  </a:schemeClr>
                </a:solidFill>
              </a:defRPr>
            </a:lvl3pPr>
            <a:lvl4pPr marL="1028594" indent="0">
              <a:buNone/>
              <a:defRPr sz="1051">
                <a:solidFill>
                  <a:schemeClr val="tx1">
                    <a:tint val="75000"/>
                  </a:schemeClr>
                </a:solidFill>
              </a:defRPr>
            </a:lvl4pPr>
            <a:lvl5pPr marL="1371460" indent="0">
              <a:buNone/>
              <a:defRPr sz="1051">
                <a:solidFill>
                  <a:schemeClr val="tx1">
                    <a:tint val="75000"/>
                  </a:schemeClr>
                </a:solidFill>
              </a:defRPr>
            </a:lvl5pPr>
            <a:lvl6pPr marL="1714324" indent="0">
              <a:buNone/>
              <a:defRPr sz="1051">
                <a:solidFill>
                  <a:schemeClr val="tx1">
                    <a:tint val="75000"/>
                  </a:schemeClr>
                </a:solidFill>
              </a:defRPr>
            </a:lvl6pPr>
            <a:lvl7pPr marL="2057191" indent="0">
              <a:buNone/>
              <a:defRPr sz="1051">
                <a:solidFill>
                  <a:schemeClr val="tx1">
                    <a:tint val="75000"/>
                  </a:schemeClr>
                </a:solidFill>
              </a:defRPr>
            </a:lvl7pPr>
            <a:lvl8pPr marL="2400055" indent="0">
              <a:buNone/>
              <a:defRPr sz="1051">
                <a:solidFill>
                  <a:schemeClr val="tx1">
                    <a:tint val="75000"/>
                  </a:schemeClr>
                </a:solidFill>
              </a:defRPr>
            </a:lvl8pPr>
            <a:lvl9pPr marL="2742918" indent="0">
              <a:buNone/>
              <a:defRPr sz="105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3095308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2083807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6" y="1083746"/>
            <a:ext cx="734111" cy="9335913"/>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199" y="1083746"/>
            <a:ext cx="3896271" cy="93359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12123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302222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199" y="4801554"/>
            <a:ext cx="4760787" cy="3247255"/>
          </a:xfrm>
        </p:spPr>
        <p:txBody>
          <a:bodyPr anchor="b"/>
          <a:lstStyle>
            <a:lvl1pPr algn="l">
              <a:defRPr sz="3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8048796"/>
            <a:ext cx="4760787" cy="1529600"/>
          </a:xfrm>
        </p:spPr>
        <p:txBody>
          <a:bodyPr anchor="t"/>
          <a:lstStyle>
            <a:lvl1pPr marL="0" indent="0" algn="l">
              <a:buNone/>
              <a:defRPr sz="1500">
                <a:solidFill>
                  <a:schemeClr val="tx1">
                    <a:lumMod val="50000"/>
                    <a:lumOff val="50000"/>
                  </a:schemeClr>
                </a:solidFill>
              </a:defRPr>
            </a:lvl1pPr>
            <a:lvl2pPr marL="342865" indent="0">
              <a:buNone/>
              <a:defRPr sz="1351">
                <a:solidFill>
                  <a:schemeClr val="tx1">
                    <a:tint val="75000"/>
                  </a:schemeClr>
                </a:solidFill>
              </a:defRPr>
            </a:lvl2pPr>
            <a:lvl3pPr marL="685730" indent="0">
              <a:buNone/>
              <a:defRPr sz="1200">
                <a:solidFill>
                  <a:schemeClr val="tx1">
                    <a:tint val="75000"/>
                  </a:schemeClr>
                </a:solidFill>
              </a:defRPr>
            </a:lvl3pPr>
            <a:lvl4pPr marL="1028594" indent="0">
              <a:buNone/>
              <a:defRPr sz="1051">
                <a:solidFill>
                  <a:schemeClr val="tx1">
                    <a:tint val="75000"/>
                  </a:schemeClr>
                </a:solidFill>
              </a:defRPr>
            </a:lvl4pPr>
            <a:lvl5pPr marL="1371460" indent="0">
              <a:buNone/>
              <a:defRPr sz="1051">
                <a:solidFill>
                  <a:schemeClr val="tx1">
                    <a:tint val="75000"/>
                  </a:schemeClr>
                </a:solidFill>
              </a:defRPr>
            </a:lvl5pPr>
            <a:lvl6pPr marL="1714324" indent="0">
              <a:buNone/>
              <a:defRPr sz="1051">
                <a:solidFill>
                  <a:schemeClr val="tx1">
                    <a:tint val="75000"/>
                  </a:schemeClr>
                </a:solidFill>
              </a:defRPr>
            </a:lvl6pPr>
            <a:lvl7pPr marL="2057191" indent="0">
              <a:buNone/>
              <a:defRPr sz="1051">
                <a:solidFill>
                  <a:schemeClr val="tx1">
                    <a:tint val="75000"/>
                  </a:schemeClr>
                </a:solidFill>
              </a:defRPr>
            </a:lvl7pPr>
            <a:lvl8pPr marL="2400055" indent="0">
              <a:buNone/>
              <a:defRPr sz="1051">
                <a:solidFill>
                  <a:schemeClr val="tx1">
                    <a:tint val="75000"/>
                  </a:schemeClr>
                </a:solidFill>
              </a:defRPr>
            </a:lvl8pPr>
            <a:lvl9pPr marL="2742918" indent="0">
              <a:buNone/>
              <a:defRPr sz="105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3529580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46"/>
            <a:ext cx="4760787" cy="2348089"/>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57200" y="3841054"/>
            <a:ext cx="2316083" cy="6899151"/>
          </a:xfrm>
        </p:spPr>
        <p:txBody>
          <a:bodyPr>
            <a:normAutofit/>
          </a:bodyPr>
          <a:lstStyle>
            <a:lvl1pPr>
              <a:defRPr sz="1351"/>
            </a:lvl1pPr>
            <a:lvl2pPr>
              <a:defRPr sz="1200"/>
            </a:lvl2pPr>
            <a:lvl3pPr>
              <a:defRPr sz="1051"/>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901909" y="3841051"/>
            <a:ext cx="2316083" cy="6899152"/>
          </a:xfrm>
        </p:spPr>
        <p:txBody>
          <a:bodyPr>
            <a:normAutofit/>
          </a:bodyPr>
          <a:lstStyle>
            <a:lvl1pPr>
              <a:defRPr sz="1351"/>
            </a:lvl1pPr>
            <a:lvl2pPr>
              <a:defRPr sz="1200"/>
            </a:lvl2pPr>
            <a:lvl3pPr>
              <a:defRPr sz="1051"/>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206782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8" y="1083746"/>
            <a:ext cx="4760785" cy="2348089"/>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3841753"/>
            <a:ext cx="2318004" cy="1024467"/>
          </a:xfrm>
        </p:spPr>
        <p:txBody>
          <a:bodyPr anchor="b">
            <a:noAutofit/>
          </a:bodyPr>
          <a:lstStyle>
            <a:lvl1pPr marL="0" indent="0">
              <a:buNone/>
              <a:defRPr sz="1800" b="0"/>
            </a:lvl1pPr>
            <a:lvl2pPr marL="342865" indent="0">
              <a:buNone/>
              <a:defRPr sz="1500" b="1"/>
            </a:lvl2pPr>
            <a:lvl3pPr marL="685730" indent="0">
              <a:buNone/>
              <a:defRPr sz="1351" b="1"/>
            </a:lvl3pPr>
            <a:lvl4pPr marL="1028594" indent="0">
              <a:buNone/>
              <a:defRPr sz="1200" b="1"/>
            </a:lvl4pPr>
            <a:lvl5pPr marL="1371460" indent="0">
              <a:buNone/>
              <a:defRPr sz="1200" b="1"/>
            </a:lvl5pPr>
            <a:lvl6pPr marL="1714324" indent="0">
              <a:buNone/>
              <a:defRPr sz="1200" b="1"/>
            </a:lvl6pPr>
            <a:lvl7pPr marL="2057191" indent="0">
              <a:buNone/>
              <a:defRPr sz="1200" b="1"/>
            </a:lvl7pPr>
            <a:lvl8pPr marL="2400055" indent="0">
              <a:buNone/>
              <a:defRPr sz="1200" b="1"/>
            </a:lvl8pPr>
            <a:lvl9pPr marL="2742918"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57199" y="4866216"/>
            <a:ext cx="2318004" cy="587398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899981" y="3841753"/>
            <a:ext cx="2318004" cy="1024467"/>
          </a:xfrm>
        </p:spPr>
        <p:txBody>
          <a:bodyPr anchor="b">
            <a:noAutofit/>
          </a:bodyPr>
          <a:lstStyle>
            <a:lvl1pPr marL="0" indent="0">
              <a:buNone/>
              <a:defRPr sz="1800" b="0"/>
            </a:lvl1pPr>
            <a:lvl2pPr marL="342865" indent="0">
              <a:buNone/>
              <a:defRPr sz="1500" b="1"/>
            </a:lvl2pPr>
            <a:lvl3pPr marL="685730" indent="0">
              <a:buNone/>
              <a:defRPr sz="1351" b="1"/>
            </a:lvl3pPr>
            <a:lvl4pPr marL="1028594" indent="0">
              <a:buNone/>
              <a:defRPr sz="1200" b="1"/>
            </a:lvl4pPr>
            <a:lvl5pPr marL="1371460" indent="0">
              <a:buNone/>
              <a:defRPr sz="1200" b="1"/>
            </a:lvl5pPr>
            <a:lvl6pPr marL="1714324" indent="0">
              <a:buNone/>
              <a:defRPr sz="1200" b="1"/>
            </a:lvl6pPr>
            <a:lvl7pPr marL="2057191" indent="0">
              <a:buNone/>
              <a:defRPr sz="1200" b="1"/>
            </a:lvl7pPr>
            <a:lvl8pPr marL="2400055" indent="0">
              <a:buNone/>
              <a:defRPr sz="1200" b="1"/>
            </a:lvl8pPr>
            <a:lvl9pPr marL="2742918"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2899981" y="4866216"/>
            <a:ext cx="2318004" cy="587398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52917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199" y="1083746"/>
            <a:ext cx="4760787" cy="2348089"/>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827602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2908702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7" y="2664187"/>
            <a:ext cx="2092637" cy="2272828"/>
          </a:xfrm>
        </p:spPr>
        <p:txBody>
          <a:bodyPr anchor="b">
            <a:normAutofit/>
          </a:bodyPr>
          <a:lstStyle>
            <a:lvl1pPr>
              <a:defRPr sz="1500"/>
            </a:lvl1pPr>
          </a:lstStyle>
          <a:p>
            <a:r>
              <a:rPr lang="ja-JP" altLang="en-US"/>
              <a:t>マスター タイトルの書式設定</a:t>
            </a:r>
            <a:endParaRPr lang="en-US" dirty="0"/>
          </a:p>
        </p:txBody>
      </p:sp>
      <p:sp>
        <p:nvSpPr>
          <p:cNvPr id="3" name="Content Placeholder 2"/>
          <p:cNvSpPr>
            <a:spLocks noGrp="1"/>
          </p:cNvSpPr>
          <p:nvPr>
            <p:ph idx="1"/>
          </p:nvPr>
        </p:nvSpPr>
        <p:spPr>
          <a:xfrm>
            <a:off x="2678457" y="915434"/>
            <a:ext cx="2539528" cy="982477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7" y="4937012"/>
            <a:ext cx="2092637" cy="4594576"/>
          </a:xfrm>
        </p:spPr>
        <p:txBody>
          <a:bodyPr>
            <a:normAutofit/>
          </a:bodyPr>
          <a:lstStyle>
            <a:lvl1pPr marL="0" indent="0">
              <a:buNone/>
              <a:defRPr sz="1051"/>
            </a:lvl1pPr>
            <a:lvl2pPr marL="257148" indent="0">
              <a:buNone/>
              <a:defRPr sz="788"/>
            </a:lvl2pPr>
            <a:lvl3pPr marL="514299" indent="0">
              <a:buNone/>
              <a:defRPr sz="675"/>
            </a:lvl3pPr>
            <a:lvl4pPr marL="771447" indent="0">
              <a:buNone/>
              <a:defRPr sz="563"/>
            </a:lvl4pPr>
            <a:lvl5pPr marL="1028594" indent="0">
              <a:buNone/>
              <a:defRPr sz="563"/>
            </a:lvl5pPr>
            <a:lvl6pPr marL="1285744" indent="0">
              <a:buNone/>
              <a:defRPr sz="563"/>
            </a:lvl6pPr>
            <a:lvl7pPr marL="1542893" indent="0">
              <a:buNone/>
              <a:defRPr sz="563"/>
            </a:lvl7pPr>
            <a:lvl8pPr marL="1800042" indent="0">
              <a:buNone/>
              <a:defRPr sz="563"/>
            </a:lvl8pPr>
            <a:lvl9pPr marL="2057191" indent="0">
              <a:buNone/>
              <a:defRPr sz="56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226603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199" y="8534410"/>
            <a:ext cx="4760787" cy="1007535"/>
          </a:xfrm>
        </p:spPr>
        <p:txBody>
          <a:bodyPr anchor="b">
            <a:normAutofit/>
          </a:bodyPr>
          <a:lstStyle>
            <a:lvl1pPr algn="l">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7199" y="1083733"/>
            <a:ext cx="4760787" cy="6836832"/>
          </a:xfrm>
        </p:spPr>
        <p:txBody>
          <a:bodyPr anchor="t">
            <a:normAutofit/>
          </a:bodyPr>
          <a:lstStyle>
            <a:lvl1pPr marL="0" indent="0" algn="ctr">
              <a:buNone/>
              <a:defRPr sz="1200"/>
            </a:lvl1pPr>
            <a:lvl2pPr marL="342865" indent="0">
              <a:buNone/>
              <a:defRPr sz="1200"/>
            </a:lvl2pPr>
            <a:lvl3pPr marL="685730" indent="0">
              <a:buNone/>
              <a:defRPr sz="1200"/>
            </a:lvl3pPr>
            <a:lvl4pPr marL="1028594" indent="0">
              <a:buNone/>
              <a:defRPr sz="1200"/>
            </a:lvl4pPr>
            <a:lvl5pPr marL="1371460" indent="0">
              <a:buNone/>
              <a:defRPr sz="1200"/>
            </a:lvl5pPr>
            <a:lvl6pPr marL="1714324" indent="0">
              <a:buNone/>
              <a:defRPr sz="1200"/>
            </a:lvl6pPr>
            <a:lvl7pPr marL="2057191" indent="0">
              <a:buNone/>
              <a:defRPr sz="1200"/>
            </a:lvl7pPr>
            <a:lvl8pPr marL="2400055" indent="0">
              <a:buNone/>
              <a:defRPr sz="1200"/>
            </a:lvl8pPr>
            <a:lvl9pPr marL="2742918"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7199" y="9541946"/>
            <a:ext cx="4760787" cy="1198265"/>
          </a:xfrm>
        </p:spPr>
        <p:txBody>
          <a:bodyPr>
            <a:normAutofit/>
          </a:bodyPr>
          <a:lstStyle>
            <a:lvl1pPr marL="0" indent="0">
              <a:buNone/>
              <a:defRPr sz="900"/>
            </a:lvl1pPr>
            <a:lvl2pPr marL="342865" indent="0">
              <a:buNone/>
              <a:defRPr sz="900"/>
            </a:lvl2pPr>
            <a:lvl3pPr marL="685730" indent="0">
              <a:buNone/>
              <a:defRPr sz="751"/>
            </a:lvl3pPr>
            <a:lvl4pPr marL="1028594" indent="0">
              <a:buNone/>
              <a:defRPr sz="675"/>
            </a:lvl4pPr>
            <a:lvl5pPr marL="1371460" indent="0">
              <a:buNone/>
              <a:defRPr sz="675"/>
            </a:lvl5pPr>
            <a:lvl6pPr marL="1714324" indent="0">
              <a:buNone/>
              <a:defRPr sz="675"/>
            </a:lvl6pPr>
            <a:lvl7pPr marL="2057191" indent="0">
              <a:buNone/>
              <a:defRPr sz="675"/>
            </a:lvl7pPr>
            <a:lvl8pPr marL="2400055" indent="0">
              <a:buNone/>
              <a:defRPr sz="675"/>
            </a:lvl8pPr>
            <a:lvl9pPr marL="2742918"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5025A60-5E06-458B-AD60-FF4FC5F83C7F}" type="datetimeFigureOut">
              <a:rPr kumimoji="1" lang="ja-JP" altLang="en-US" smtClean="0"/>
              <a:t>2023/6/23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2899034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1" y="-15054"/>
            <a:ext cx="6878488" cy="12222107"/>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8" y="1083746"/>
            <a:ext cx="4760785" cy="2348089"/>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3841051"/>
            <a:ext cx="4760787" cy="689915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053949" y="10740215"/>
            <a:ext cx="51310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35025A60-5E06-458B-AD60-FF4FC5F83C7F}" type="datetimeFigureOut">
              <a:rPr kumimoji="1" lang="ja-JP" altLang="en-US" smtClean="0"/>
              <a:t>2023/6/23</a:t>
            </a:fld>
            <a:endParaRPr kumimoji="1" lang="ja-JP" altLang="en-US"/>
          </a:p>
        </p:txBody>
      </p:sp>
      <p:sp>
        <p:nvSpPr>
          <p:cNvPr id="5" name="Footer Placeholder 4"/>
          <p:cNvSpPr>
            <a:spLocks noGrp="1"/>
          </p:cNvSpPr>
          <p:nvPr>
            <p:ph type="ftr" sz="quarter" idx="3"/>
          </p:nvPr>
        </p:nvSpPr>
        <p:spPr>
          <a:xfrm>
            <a:off x="457201" y="10740215"/>
            <a:ext cx="3467231" cy="64911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33515" y="10740215"/>
            <a:ext cx="384479" cy="649111"/>
          </a:xfrm>
          <a:prstGeom prst="rect">
            <a:avLst/>
          </a:prstGeom>
        </p:spPr>
        <p:txBody>
          <a:bodyPr vert="horz" lIns="91440" tIns="45720" rIns="91440" bIns="45720" rtlCol="0" anchor="ctr"/>
          <a:lstStyle>
            <a:lvl1pPr algn="r">
              <a:defRPr sz="675">
                <a:solidFill>
                  <a:schemeClr val="accent1"/>
                </a:solidFill>
              </a:defRPr>
            </a:lvl1pPr>
          </a:lstStyle>
          <a:p>
            <a:fld id="{A7C167BC-1959-49CA-A737-A284281EC0C9}" type="slidenum">
              <a:rPr kumimoji="1" lang="ja-JP" altLang="en-US" smtClean="0"/>
              <a:t>‹#›</a:t>
            </a:fld>
            <a:endParaRPr kumimoji="1" lang="ja-JP" altLang="en-US"/>
          </a:p>
        </p:txBody>
      </p:sp>
    </p:spTree>
    <p:extLst>
      <p:ext uri="{BB962C8B-B14F-4D97-AF65-F5344CB8AC3E}">
        <p14:creationId xmlns:p14="http://schemas.microsoft.com/office/powerpoint/2010/main" val="256804216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342865" rtl="0" eaLnBrk="1" latinLnBrk="0" hangingPunct="1">
        <a:spcBef>
          <a:spcPct val="0"/>
        </a:spcBef>
        <a:buNone/>
        <a:defRPr kumimoji="1" sz="27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48" indent="-257148" algn="l" defTabSz="342865" rtl="0" eaLnBrk="1" latinLnBrk="0" hangingPunct="1">
        <a:spcBef>
          <a:spcPts val="751"/>
        </a:spcBef>
        <a:spcAft>
          <a:spcPts val="0"/>
        </a:spcAft>
        <a:buClr>
          <a:schemeClr val="accent1"/>
        </a:buClr>
        <a:buSzPct val="80000"/>
        <a:buFont typeface="Wingdings 3" charset="2"/>
        <a:buChar char=""/>
        <a:defRPr kumimoji="1" sz="1351" kern="1200">
          <a:solidFill>
            <a:schemeClr val="tx1">
              <a:lumMod val="75000"/>
              <a:lumOff val="25000"/>
            </a:schemeClr>
          </a:solidFill>
          <a:latin typeface="+mn-lt"/>
          <a:ea typeface="+mn-ea"/>
          <a:cs typeface="+mn-cs"/>
        </a:defRPr>
      </a:lvl1pPr>
      <a:lvl2pPr marL="557155" indent="-214292" algn="l" defTabSz="342865" rtl="0" eaLnBrk="1" latinLnBrk="0" hangingPunct="1">
        <a:spcBef>
          <a:spcPts val="751"/>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2pPr>
      <a:lvl3pPr marL="857164" indent="-171433" algn="l" defTabSz="342865" rtl="0" eaLnBrk="1" latinLnBrk="0" hangingPunct="1">
        <a:spcBef>
          <a:spcPts val="751"/>
        </a:spcBef>
        <a:spcAft>
          <a:spcPts val="0"/>
        </a:spcAft>
        <a:buClr>
          <a:schemeClr val="accent1"/>
        </a:buClr>
        <a:buSzPct val="80000"/>
        <a:buFont typeface="Wingdings 3" charset="2"/>
        <a:buChar char=""/>
        <a:defRPr kumimoji="1" sz="1051" kern="1200">
          <a:solidFill>
            <a:schemeClr val="tx1">
              <a:lumMod val="75000"/>
              <a:lumOff val="25000"/>
            </a:schemeClr>
          </a:solidFill>
          <a:latin typeface="+mn-lt"/>
          <a:ea typeface="+mn-ea"/>
          <a:cs typeface="+mn-cs"/>
        </a:defRPr>
      </a:lvl3pPr>
      <a:lvl4pPr marL="1200029" indent="-171433" algn="l" defTabSz="342865" rtl="0" eaLnBrk="1" latinLnBrk="0" hangingPunct="1">
        <a:spcBef>
          <a:spcPts val="751"/>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4pPr>
      <a:lvl5pPr marL="1542893" indent="-171433" algn="l" defTabSz="342865" rtl="0" eaLnBrk="1" latinLnBrk="0" hangingPunct="1">
        <a:spcBef>
          <a:spcPts val="751"/>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5pPr>
      <a:lvl6pPr marL="1885760" indent="-171433" algn="l" defTabSz="342865" rtl="0" eaLnBrk="1" latinLnBrk="0" hangingPunct="1">
        <a:spcBef>
          <a:spcPts val="751"/>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623" indent="-171433" algn="l" defTabSz="342865" rtl="0" eaLnBrk="1" latinLnBrk="0" hangingPunct="1">
        <a:spcBef>
          <a:spcPts val="751"/>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488" indent="-171433" algn="l" defTabSz="342865" rtl="0" eaLnBrk="1" latinLnBrk="0" hangingPunct="1">
        <a:spcBef>
          <a:spcPts val="751"/>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354" indent="-171433" algn="l" defTabSz="342865" rtl="0" eaLnBrk="1" latinLnBrk="0" hangingPunct="1">
        <a:spcBef>
          <a:spcPts val="751"/>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865" rtl="0" eaLnBrk="1" latinLnBrk="0" hangingPunct="1">
        <a:defRPr kumimoji="1" sz="1351" kern="1200">
          <a:solidFill>
            <a:schemeClr val="tx1"/>
          </a:solidFill>
          <a:latin typeface="+mn-lt"/>
          <a:ea typeface="+mn-ea"/>
          <a:cs typeface="+mn-cs"/>
        </a:defRPr>
      </a:lvl1pPr>
      <a:lvl2pPr marL="342865" algn="l" defTabSz="342865" rtl="0" eaLnBrk="1" latinLnBrk="0" hangingPunct="1">
        <a:defRPr kumimoji="1" sz="1351" kern="1200">
          <a:solidFill>
            <a:schemeClr val="tx1"/>
          </a:solidFill>
          <a:latin typeface="+mn-lt"/>
          <a:ea typeface="+mn-ea"/>
          <a:cs typeface="+mn-cs"/>
        </a:defRPr>
      </a:lvl2pPr>
      <a:lvl3pPr marL="685730" algn="l" defTabSz="342865" rtl="0" eaLnBrk="1" latinLnBrk="0" hangingPunct="1">
        <a:defRPr kumimoji="1" sz="1351" kern="1200">
          <a:solidFill>
            <a:schemeClr val="tx1"/>
          </a:solidFill>
          <a:latin typeface="+mn-lt"/>
          <a:ea typeface="+mn-ea"/>
          <a:cs typeface="+mn-cs"/>
        </a:defRPr>
      </a:lvl3pPr>
      <a:lvl4pPr marL="1028594" algn="l" defTabSz="342865" rtl="0" eaLnBrk="1" latinLnBrk="0" hangingPunct="1">
        <a:defRPr kumimoji="1" sz="1351" kern="1200">
          <a:solidFill>
            <a:schemeClr val="tx1"/>
          </a:solidFill>
          <a:latin typeface="+mn-lt"/>
          <a:ea typeface="+mn-ea"/>
          <a:cs typeface="+mn-cs"/>
        </a:defRPr>
      </a:lvl4pPr>
      <a:lvl5pPr marL="1371460" algn="l" defTabSz="342865" rtl="0" eaLnBrk="1" latinLnBrk="0" hangingPunct="1">
        <a:defRPr kumimoji="1" sz="1351" kern="1200">
          <a:solidFill>
            <a:schemeClr val="tx1"/>
          </a:solidFill>
          <a:latin typeface="+mn-lt"/>
          <a:ea typeface="+mn-ea"/>
          <a:cs typeface="+mn-cs"/>
        </a:defRPr>
      </a:lvl5pPr>
      <a:lvl6pPr marL="1714324" algn="l" defTabSz="342865" rtl="0" eaLnBrk="1" latinLnBrk="0" hangingPunct="1">
        <a:defRPr kumimoji="1" sz="1351" kern="1200">
          <a:solidFill>
            <a:schemeClr val="tx1"/>
          </a:solidFill>
          <a:latin typeface="+mn-lt"/>
          <a:ea typeface="+mn-ea"/>
          <a:cs typeface="+mn-cs"/>
        </a:defRPr>
      </a:lvl6pPr>
      <a:lvl7pPr marL="2057191" algn="l" defTabSz="342865" rtl="0" eaLnBrk="1" latinLnBrk="0" hangingPunct="1">
        <a:defRPr kumimoji="1" sz="1351" kern="1200">
          <a:solidFill>
            <a:schemeClr val="tx1"/>
          </a:solidFill>
          <a:latin typeface="+mn-lt"/>
          <a:ea typeface="+mn-ea"/>
          <a:cs typeface="+mn-cs"/>
        </a:defRPr>
      </a:lvl7pPr>
      <a:lvl8pPr marL="2400055" algn="l" defTabSz="342865" rtl="0" eaLnBrk="1" latinLnBrk="0" hangingPunct="1">
        <a:defRPr kumimoji="1" sz="1351" kern="1200">
          <a:solidFill>
            <a:schemeClr val="tx1"/>
          </a:solidFill>
          <a:latin typeface="+mn-lt"/>
          <a:ea typeface="+mn-ea"/>
          <a:cs typeface="+mn-cs"/>
        </a:defRPr>
      </a:lvl8pPr>
      <a:lvl9pPr marL="2742918" algn="l" defTabSz="342865" rtl="0" eaLnBrk="1" latinLnBrk="0" hangingPunct="1">
        <a:defRPr kumimoji="1"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niu@shokokai.ne.jp" TargetMode="External"/><Relationship Id="rId2" Type="http://schemas.openxmlformats.org/officeDocument/2006/relationships/hyperlink" Target="mailto:&#30011;&#20687;&#12399;y-niu@shokokai.ne.jp"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onga-shokokai.co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y-niu@shokokai.ne.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AB9014-B78B-4C78-A138-CDA21FE0EFD8}"/>
              </a:ext>
            </a:extLst>
          </p:cNvPr>
          <p:cNvSpPr>
            <a:spLocks noGrp="1"/>
          </p:cNvSpPr>
          <p:nvPr>
            <p:ph type="ctrTitle"/>
          </p:nvPr>
        </p:nvSpPr>
        <p:spPr>
          <a:xfrm>
            <a:off x="514353" y="281362"/>
            <a:ext cx="5829299" cy="816815"/>
          </a:xfrm>
          <a:solidFill>
            <a:srgbClr val="FFFF99"/>
          </a:solidFill>
        </p:spPr>
        <p:txBody>
          <a:bodyPr>
            <a:normAutofit fontScale="90000"/>
          </a:bodyPr>
          <a:lstStyle/>
          <a:p>
            <a:pPr algn="l"/>
            <a:r>
              <a:rPr lang="ja-JP" altLang="en-US" sz="2400" dirty="0">
                <a:solidFill>
                  <a:schemeClr val="tx1"/>
                </a:solidFill>
              </a:rPr>
              <a:t>プレミアム付き商品券取扱店を紹介した冊子を作成します</a:t>
            </a:r>
          </a:p>
        </p:txBody>
      </p:sp>
      <p:sp>
        <p:nvSpPr>
          <p:cNvPr id="3" name="字幕 2">
            <a:extLst>
              <a:ext uri="{FF2B5EF4-FFF2-40B4-BE49-F238E27FC236}">
                <a16:creationId xmlns:a16="http://schemas.microsoft.com/office/drawing/2014/main" id="{0BBC38D6-F126-450C-B4F9-722AB76D4CEA}"/>
              </a:ext>
            </a:extLst>
          </p:cNvPr>
          <p:cNvSpPr>
            <a:spLocks noGrp="1"/>
          </p:cNvSpPr>
          <p:nvPr>
            <p:ph type="subTitle" idx="1"/>
          </p:nvPr>
        </p:nvSpPr>
        <p:spPr>
          <a:xfrm>
            <a:off x="270939" y="1231800"/>
            <a:ext cx="6409268" cy="3234119"/>
          </a:xfrm>
          <a:solidFill>
            <a:schemeClr val="bg1"/>
          </a:solidFill>
        </p:spPr>
        <p:txBody>
          <a:bodyPr>
            <a:normAutofit lnSpcReduction="10000"/>
          </a:bodyPr>
          <a:lstStyle/>
          <a:p>
            <a:pPr algn="l"/>
            <a:r>
              <a:rPr lang="ja-JP" altLang="en-US" sz="1200" dirty="0">
                <a:solidFill>
                  <a:schemeClr val="tx1"/>
                </a:solidFill>
              </a:rPr>
              <a:t>アフターコロナ、原油・原材料等高騰の影響により商工事業所にとって厳しい状況は継続しています。そこで町内外に事業所を</a:t>
            </a:r>
            <a:r>
              <a:rPr lang="en-US" altLang="ja-JP" sz="1200" dirty="0">
                <a:solidFill>
                  <a:schemeClr val="tx1"/>
                </a:solidFill>
              </a:rPr>
              <a:t>PR</a:t>
            </a:r>
            <a:r>
              <a:rPr lang="ja-JP" altLang="en-US" sz="1200" dirty="0">
                <a:solidFill>
                  <a:schemeClr val="tx1"/>
                </a:solidFill>
              </a:rPr>
              <a:t>することで集客力増加と消費活性を図るべく、プレミアム付き商品券取扱店を紹介した冊子を作成します。</a:t>
            </a:r>
            <a:endParaRPr lang="en-US" altLang="ja-JP" sz="1200" dirty="0">
              <a:solidFill>
                <a:schemeClr val="tx1"/>
              </a:solidFill>
            </a:endParaRPr>
          </a:p>
          <a:p>
            <a:pPr algn="l"/>
            <a:r>
              <a:rPr lang="ja-JP" altLang="en-US" sz="1200" dirty="0">
                <a:solidFill>
                  <a:schemeClr val="tx1"/>
                </a:solidFill>
              </a:rPr>
              <a:t>掲載料無料、申し込みも申込書に入力後そのデータと画像をメールで送付するだけです。</a:t>
            </a:r>
            <a:endParaRPr lang="en-US" altLang="ja-JP" sz="1200" dirty="0">
              <a:solidFill>
                <a:schemeClr val="tx1"/>
              </a:solidFill>
            </a:endParaRPr>
          </a:p>
          <a:p>
            <a:pPr algn="l"/>
            <a:r>
              <a:rPr lang="ja-JP" altLang="en-US" sz="1200" dirty="0">
                <a:solidFill>
                  <a:schemeClr val="tx1"/>
                </a:solidFill>
              </a:rPr>
              <a:t>ぜひ広報力強化にご活用下さい</a:t>
            </a:r>
            <a:endParaRPr lang="en-US" altLang="ja-JP" sz="1200" dirty="0">
              <a:solidFill>
                <a:schemeClr val="tx1"/>
              </a:solidFill>
            </a:endParaRPr>
          </a:p>
          <a:p>
            <a:pPr algn="l"/>
            <a:r>
              <a:rPr lang="ja-JP" altLang="en-US" sz="1200" dirty="0">
                <a:solidFill>
                  <a:schemeClr val="tx1"/>
                </a:solidFill>
              </a:rPr>
              <a:t>下記は掲載イメージです。</a:t>
            </a:r>
            <a:endParaRPr lang="en-US" altLang="ja-JP" sz="1200" dirty="0">
              <a:solidFill>
                <a:schemeClr val="tx1"/>
              </a:solidFill>
            </a:endParaRPr>
          </a:p>
          <a:p>
            <a:pPr algn="l"/>
            <a:r>
              <a:rPr lang="ja-JP" altLang="en-US" sz="1200" dirty="0">
                <a:solidFill>
                  <a:schemeClr val="tx1"/>
                </a:solidFill>
              </a:rPr>
              <a:t>掲載欄は縦</a:t>
            </a:r>
            <a:r>
              <a:rPr lang="en-US" altLang="ja-JP" sz="1200" dirty="0">
                <a:solidFill>
                  <a:schemeClr val="tx1"/>
                </a:solidFill>
              </a:rPr>
              <a:t>14cm×</a:t>
            </a:r>
            <a:r>
              <a:rPr lang="ja-JP" altLang="en-US" sz="1200" dirty="0">
                <a:solidFill>
                  <a:schemeClr val="tx1"/>
                </a:solidFill>
              </a:rPr>
              <a:t>横</a:t>
            </a:r>
            <a:r>
              <a:rPr lang="en-US" altLang="ja-JP" sz="1200" dirty="0">
                <a:solidFill>
                  <a:schemeClr val="tx1"/>
                </a:solidFill>
              </a:rPr>
              <a:t>10cm</a:t>
            </a:r>
            <a:r>
              <a:rPr lang="ja-JP" altLang="en-US" sz="1200" dirty="0">
                <a:solidFill>
                  <a:schemeClr val="tx1"/>
                </a:solidFill>
              </a:rPr>
              <a:t>の大きさになります。（</a:t>
            </a:r>
            <a:r>
              <a:rPr lang="en-US" altLang="ja-JP" sz="1200" dirty="0">
                <a:solidFill>
                  <a:schemeClr val="tx1"/>
                </a:solidFill>
              </a:rPr>
              <a:t>A4</a:t>
            </a:r>
            <a:r>
              <a:rPr lang="ja-JP" altLang="en-US" sz="1200" dirty="0">
                <a:solidFill>
                  <a:schemeClr val="tx1"/>
                </a:solidFill>
              </a:rPr>
              <a:t>用紙、</a:t>
            </a:r>
            <a:r>
              <a:rPr lang="en-US" altLang="ja-JP" sz="1200" dirty="0">
                <a:solidFill>
                  <a:schemeClr val="tx1"/>
                </a:solidFill>
              </a:rPr>
              <a:t>4</a:t>
            </a:r>
            <a:r>
              <a:rPr lang="ja-JP" altLang="en-US" sz="1200" dirty="0">
                <a:solidFill>
                  <a:schemeClr val="tx1"/>
                </a:solidFill>
              </a:rPr>
              <a:t>分の</a:t>
            </a:r>
            <a:r>
              <a:rPr lang="en-US" altLang="ja-JP" sz="1200" dirty="0">
                <a:solidFill>
                  <a:schemeClr val="tx1"/>
                </a:solidFill>
              </a:rPr>
              <a:t>1</a:t>
            </a:r>
            <a:r>
              <a:rPr lang="ja-JP" altLang="en-US" sz="1200" dirty="0">
                <a:solidFill>
                  <a:schemeClr val="tx1"/>
                </a:solidFill>
              </a:rPr>
              <a:t>程度の大きさです）</a:t>
            </a:r>
            <a:endParaRPr lang="en-US" altLang="ja-JP" sz="1200" dirty="0">
              <a:solidFill>
                <a:schemeClr val="tx1"/>
              </a:solidFill>
            </a:endParaRPr>
          </a:p>
          <a:p>
            <a:pPr algn="l"/>
            <a:r>
              <a:rPr lang="en-US" altLang="ja-JP" sz="1200" dirty="0">
                <a:solidFill>
                  <a:schemeClr val="tx1"/>
                </a:solidFill>
              </a:rPr>
              <a:t>FAX</a:t>
            </a:r>
            <a:r>
              <a:rPr lang="ja-JP" altLang="en-US" sz="1200" dirty="0">
                <a:solidFill>
                  <a:schemeClr val="tx1"/>
                </a:solidFill>
              </a:rPr>
              <a:t>で応募する場合は裏面申込書に記入して </a:t>
            </a:r>
            <a:r>
              <a:rPr lang="en-US" altLang="ja-JP" sz="1200" dirty="0">
                <a:solidFill>
                  <a:srgbClr val="0070C0"/>
                </a:solidFill>
              </a:rPr>
              <a:t>093-293-7196 </a:t>
            </a:r>
            <a:r>
              <a:rPr lang="ja-JP" altLang="en-US" sz="1200" dirty="0">
                <a:solidFill>
                  <a:schemeClr val="tx1"/>
                </a:solidFill>
              </a:rPr>
              <a:t>へ送付して下さい。</a:t>
            </a:r>
            <a:br>
              <a:rPr lang="en-US" altLang="ja-JP" sz="1200" dirty="0">
                <a:solidFill>
                  <a:schemeClr val="tx1"/>
                </a:solidFill>
              </a:rPr>
            </a:br>
            <a:r>
              <a:rPr lang="ja-JP" altLang="en-US" sz="1200" dirty="0">
                <a:solidFill>
                  <a:srgbClr val="0070C0"/>
                </a:solidFill>
                <a:hlinkClick r:id="rId2">
                  <a:extLst>
                    <a:ext uri="{A12FA001-AC4F-418D-AE19-62706E023703}">
                      <ahyp:hlinkClr xmlns:ahyp="http://schemas.microsoft.com/office/drawing/2018/hyperlinkcolor" val="tx"/>
                    </a:ext>
                  </a:extLst>
                </a:hlinkClick>
              </a:rPr>
              <a:t>画像は </a:t>
            </a:r>
            <a:r>
              <a:rPr lang="en-US" altLang="ja-JP" sz="1200" dirty="0">
                <a:solidFill>
                  <a:srgbClr val="0070C0"/>
                </a:solidFill>
                <a:hlinkClick r:id="rId3">
                  <a:extLst>
                    <a:ext uri="{A12FA001-AC4F-418D-AE19-62706E023703}">
                      <ahyp:hlinkClr xmlns:ahyp="http://schemas.microsoft.com/office/drawing/2018/hyperlinkcolor" val="tx"/>
                    </a:ext>
                  </a:extLst>
                </a:hlinkClick>
              </a:rPr>
              <a:t>y-niu@shokokai.ne.jp</a:t>
            </a:r>
            <a:r>
              <a:rPr lang="en-US" altLang="ja-JP" sz="1200" dirty="0">
                <a:solidFill>
                  <a:srgbClr val="0070C0"/>
                </a:solidFill>
              </a:rPr>
              <a:t> </a:t>
            </a:r>
            <a:r>
              <a:rPr lang="ja-JP" altLang="en-US" sz="1200" dirty="0">
                <a:solidFill>
                  <a:schemeClr val="tx1"/>
                </a:solidFill>
              </a:rPr>
              <a:t>へメールして下さい。</a:t>
            </a:r>
            <a:endParaRPr lang="en-US" altLang="ja-JP" sz="1200" dirty="0">
              <a:solidFill>
                <a:schemeClr val="tx1"/>
              </a:solidFill>
            </a:endParaRPr>
          </a:p>
          <a:p>
            <a:pPr algn="l"/>
            <a:r>
              <a:rPr lang="ja-JP" altLang="en-US" sz="1200" dirty="0">
                <a:solidFill>
                  <a:schemeClr val="tx1"/>
                </a:solidFill>
              </a:rPr>
              <a:t>メールで申し込む場合、当会ホームページ</a:t>
            </a:r>
            <a:r>
              <a:rPr lang="ja-JP" altLang="en-US" sz="1200" dirty="0">
                <a:solidFill>
                  <a:srgbClr val="0070C0"/>
                </a:solidFill>
              </a:rPr>
              <a:t>（</a:t>
            </a:r>
            <a:r>
              <a:rPr lang="en-US" altLang="ja-JP" sz="1200" dirty="0">
                <a:solidFill>
                  <a:srgbClr val="0070C0"/>
                </a:solidFill>
                <a:hlinkClick r:id="rId4">
                  <a:extLst>
                    <a:ext uri="{A12FA001-AC4F-418D-AE19-62706E023703}">
                      <ahyp:hlinkClr xmlns:ahyp="http://schemas.microsoft.com/office/drawing/2018/hyperlinkcolor" val="tx"/>
                    </a:ext>
                  </a:extLst>
                </a:hlinkClick>
              </a:rPr>
              <a:t>http://onga-shokokai.com/</a:t>
            </a:r>
            <a:r>
              <a:rPr lang="ja-JP" altLang="en-US" sz="1200" dirty="0">
                <a:solidFill>
                  <a:srgbClr val="0070C0"/>
                </a:solidFill>
              </a:rPr>
              <a:t>）</a:t>
            </a:r>
            <a:r>
              <a:rPr lang="ja-JP" altLang="en-US" sz="1200" dirty="0">
                <a:solidFill>
                  <a:schemeClr val="tx1"/>
                </a:solidFill>
              </a:rPr>
              <a:t>から申込書を</a:t>
            </a:r>
            <a:br>
              <a:rPr lang="en-US" altLang="ja-JP" sz="1200" dirty="0">
                <a:solidFill>
                  <a:schemeClr val="tx1"/>
                </a:solidFill>
              </a:rPr>
            </a:br>
            <a:r>
              <a:rPr lang="ja-JP" altLang="en-US" sz="1200" dirty="0">
                <a:solidFill>
                  <a:schemeClr val="tx1"/>
                </a:solidFill>
              </a:rPr>
              <a:t>ダウンロード後申込書と画像データを </a:t>
            </a:r>
            <a:r>
              <a:rPr lang="en-US" altLang="ja-JP" sz="1200" dirty="0">
                <a:solidFill>
                  <a:srgbClr val="0070C0"/>
                </a:solidFill>
                <a:hlinkClick r:id="rId3">
                  <a:extLst>
                    <a:ext uri="{A12FA001-AC4F-418D-AE19-62706E023703}">
                      <ahyp:hlinkClr xmlns:ahyp="http://schemas.microsoft.com/office/drawing/2018/hyperlinkcolor" val="tx"/>
                    </a:ext>
                  </a:extLst>
                </a:hlinkClick>
              </a:rPr>
              <a:t>y-niu@shokokai.ne.jp</a:t>
            </a:r>
            <a:r>
              <a:rPr lang="en-US" altLang="ja-JP" sz="1200" dirty="0">
                <a:solidFill>
                  <a:srgbClr val="0070C0"/>
                </a:solidFill>
              </a:rPr>
              <a:t> </a:t>
            </a:r>
            <a:r>
              <a:rPr lang="ja-JP" altLang="en-US" sz="1200" dirty="0">
                <a:solidFill>
                  <a:schemeClr val="tx1"/>
                </a:solidFill>
              </a:rPr>
              <a:t>へメールして下さい</a:t>
            </a:r>
            <a:endParaRPr lang="en-US" altLang="ja-JP" sz="1200" dirty="0">
              <a:solidFill>
                <a:schemeClr val="tx1"/>
              </a:solidFill>
            </a:endParaRPr>
          </a:p>
          <a:p>
            <a:pPr algn="l"/>
            <a:r>
              <a:rPr lang="ja-JP" altLang="en-US" sz="1200" b="1" dirty="0">
                <a:solidFill>
                  <a:srgbClr val="FF0000"/>
                </a:solidFill>
              </a:rPr>
              <a:t>申込締め切りは７月３１日（月）必着まで</a:t>
            </a:r>
            <a:r>
              <a:rPr lang="ja-JP" altLang="en-US" sz="1200" dirty="0">
                <a:solidFill>
                  <a:schemeClr val="tx1"/>
                </a:solidFill>
              </a:rPr>
              <a:t>（担当：丹生（にう））</a:t>
            </a:r>
            <a:endParaRPr lang="en-US" altLang="ja-JP" sz="1200" dirty="0">
              <a:solidFill>
                <a:schemeClr val="tx1"/>
              </a:solidFill>
            </a:endParaRPr>
          </a:p>
          <a:p>
            <a:pPr algn="l"/>
            <a:r>
              <a:rPr lang="en-US" altLang="ja-JP" sz="1100" b="1" dirty="0">
                <a:solidFill>
                  <a:srgbClr val="FF0000"/>
                </a:solidFill>
              </a:rPr>
              <a:t>※</a:t>
            </a:r>
            <a:r>
              <a:rPr lang="ja-JP" altLang="en-US" sz="1100" b="1" dirty="0">
                <a:solidFill>
                  <a:srgbClr val="FF0000"/>
                </a:solidFill>
              </a:rPr>
              <a:t>応募がない取扱店さんについては事業所名、住所、電話番号、取扱商品名のみ掲載します。</a:t>
            </a:r>
            <a:endParaRPr lang="en-US" altLang="ja-JP" sz="1100" b="1" dirty="0">
              <a:solidFill>
                <a:srgbClr val="FF0000"/>
              </a:solidFill>
            </a:endParaRPr>
          </a:p>
        </p:txBody>
      </p:sp>
      <p:graphicFrame>
        <p:nvGraphicFramePr>
          <p:cNvPr id="4" name="表 4">
            <a:extLst>
              <a:ext uri="{FF2B5EF4-FFF2-40B4-BE49-F238E27FC236}">
                <a16:creationId xmlns:a16="http://schemas.microsoft.com/office/drawing/2014/main" id="{74457C96-31CA-497A-8449-CCE4AB12CFD1}"/>
              </a:ext>
            </a:extLst>
          </p:cNvPr>
          <p:cNvGraphicFramePr>
            <a:graphicFrameLocks noGrp="1"/>
          </p:cNvGraphicFramePr>
          <p:nvPr>
            <p:extLst>
              <p:ext uri="{D42A27DB-BD31-4B8C-83A1-F6EECF244321}">
                <p14:modId xmlns:p14="http://schemas.microsoft.com/office/powerpoint/2010/main" val="3443035426"/>
              </p:ext>
            </p:extLst>
          </p:nvPr>
        </p:nvGraphicFramePr>
        <p:xfrm>
          <a:off x="1463736" y="7299331"/>
          <a:ext cx="3987802" cy="4852649"/>
        </p:xfrm>
        <a:graphic>
          <a:graphicData uri="http://schemas.openxmlformats.org/drawingml/2006/table">
            <a:tbl>
              <a:tblPr firstRow="1" bandRow="1">
                <a:tableStyleId>{5C22544A-7EE6-4342-B048-85BDC9FD1C3A}</a:tableStyleId>
              </a:tblPr>
              <a:tblGrid>
                <a:gridCol w="1843607">
                  <a:extLst>
                    <a:ext uri="{9D8B030D-6E8A-4147-A177-3AD203B41FA5}">
                      <a16:colId xmlns:a16="http://schemas.microsoft.com/office/drawing/2014/main" val="3467651613"/>
                    </a:ext>
                  </a:extLst>
                </a:gridCol>
                <a:gridCol w="2144195">
                  <a:extLst>
                    <a:ext uri="{9D8B030D-6E8A-4147-A177-3AD203B41FA5}">
                      <a16:colId xmlns:a16="http://schemas.microsoft.com/office/drawing/2014/main" val="2562915004"/>
                    </a:ext>
                  </a:extLst>
                </a:gridCol>
              </a:tblGrid>
              <a:tr h="260215">
                <a:tc gridSpan="2">
                  <a:txBody>
                    <a:bodyPr/>
                    <a:lstStyle/>
                    <a:p>
                      <a:r>
                        <a:rPr kumimoji="1" lang="ja-JP" altLang="en-US" sz="1100" dirty="0">
                          <a:solidFill>
                            <a:schemeClr val="tx1"/>
                          </a:solidFill>
                        </a:rPr>
                        <a:t>事業所名（ひと言</a:t>
                      </a:r>
                      <a:r>
                        <a:rPr kumimoji="1" lang="en-US" altLang="ja-JP" sz="1100" dirty="0">
                          <a:solidFill>
                            <a:schemeClr val="tx1"/>
                          </a:solidFill>
                        </a:rPr>
                        <a:t>PR</a:t>
                      </a:r>
                      <a:r>
                        <a:rPr kumimoji="1" lang="ja-JP" altLang="en-US" sz="1100" dirty="0">
                          <a:solidFill>
                            <a:schemeClr val="tx1"/>
                          </a:solidFill>
                        </a:rPr>
                        <a:t>　</a:t>
                      </a:r>
                      <a:r>
                        <a:rPr kumimoji="1" lang="en-US" altLang="ja-JP" sz="1100" dirty="0">
                          <a:solidFill>
                            <a:schemeClr val="tx1"/>
                          </a:solidFill>
                        </a:rPr>
                        <a:t>30</a:t>
                      </a:r>
                      <a:r>
                        <a:rPr kumimoji="1" lang="ja-JP" altLang="en-US" sz="1100" dirty="0">
                          <a:solidFill>
                            <a:schemeClr val="tx1"/>
                          </a:solidFill>
                        </a:rPr>
                        <a:t>文字程度）</a:t>
                      </a:r>
                    </a:p>
                    <a:p>
                      <a:r>
                        <a:rPr kumimoji="1" lang="ja-JP" altLang="en-US" sz="1100" dirty="0">
                          <a:solidFill>
                            <a:schemeClr val="tx1"/>
                          </a:solidFill>
                        </a:rPr>
                        <a:t>遠賀町商工会</a:t>
                      </a:r>
                      <a:endParaRPr kumimoji="1" lang="en-US" altLang="ja-JP" sz="1100" dirty="0">
                        <a:solidFill>
                          <a:schemeClr val="tx1"/>
                        </a:solidFill>
                      </a:endParaRPr>
                    </a:p>
                    <a:p>
                      <a:r>
                        <a:rPr kumimoji="1" lang="ja-JP" altLang="en-US" sz="1100">
                          <a:solidFill>
                            <a:schemeClr val="tx1"/>
                          </a:solidFill>
                        </a:rPr>
                        <a:t>中小</a:t>
                      </a:r>
                      <a:r>
                        <a:rPr kumimoji="1" lang="ja-JP" altLang="en-US" sz="1100" dirty="0">
                          <a:solidFill>
                            <a:schemeClr val="tx1"/>
                          </a:solidFill>
                        </a:rPr>
                        <a:t>企業支援サービスやってます！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3689795"/>
                  </a:ext>
                </a:extLst>
              </a:tr>
              <a:tr h="260215">
                <a:tc>
                  <a:txBody>
                    <a:bodyPr/>
                    <a:lstStyle/>
                    <a:p>
                      <a:r>
                        <a:rPr kumimoji="1" lang="ja-JP" altLang="en-US" sz="1100" b="1" dirty="0">
                          <a:solidFill>
                            <a:schemeClr val="tx1"/>
                          </a:solidFill>
                        </a:rPr>
                        <a:t>住所</a:t>
                      </a:r>
                      <a:r>
                        <a:rPr kumimoji="1" lang="ja-JP" altLang="en-US" sz="1100" dirty="0">
                          <a:solidFill>
                            <a:schemeClr val="tx1"/>
                          </a:solidFill>
                        </a:rPr>
                        <a:t>　遠賀川</a:t>
                      </a:r>
                      <a:r>
                        <a:rPr kumimoji="1" lang="en-US" altLang="ja-JP" sz="1100" dirty="0">
                          <a:solidFill>
                            <a:schemeClr val="tx1"/>
                          </a:solidFill>
                        </a:rPr>
                        <a:t>2-6-18</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a:solidFill>
                            <a:schemeClr val="tx1"/>
                          </a:solidFill>
                        </a:rPr>
                        <a:t>電話番号</a:t>
                      </a:r>
                      <a:r>
                        <a:rPr kumimoji="1" lang="ja-JP" altLang="en-US" sz="1100" dirty="0">
                          <a:solidFill>
                            <a:schemeClr val="tx1"/>
                          </a:solidFill>
                        </a:rPr>
                        <a:t>　</a:t>
                      </a:r>
                      <a:r>
                        <a:rPr kumimoji="1" lang="en-US" altLang="ja-JP" sz="1100" dirty="0">
                          <a:solidFill>
                            <a:schemeClr val="tx1"/>
                          </a:solidFill>
                        </a:rPr>
                        <a:t>093-293-0165</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9243206"/>
                  </a:ext>
                </a:extLst>
              </a:tr>
              <a:tr h="597765">
                <a:tc gridSpan="2">
                  <a:txBody>
                    <a:bodyPr/>
                    <a:lstStyle/>
                    <a:p>
                      <a:r>
                        <a:rPr kumimoji="1" lang="ja-JP" altLang="en-US" sz="1100" b="1" dirty="0">
                          <a:solidFill>
                            <a:schemeClr val="tx1"/>
                          </a:solidFill>
                        </a:rPr>
                        <a:t>営業日時（店休日）</a:t>
                      </a:r>
                      <a:endParaRPr kumimoji="1" lang="en-US" altLang="ja-JP" sz="1100" b="1" dirty="0">
                        <a:solidFill>
                          <a:schemeClr val="tx1"/>
                        </a:solidFill>
                      </a:endParaRPr>
                    </a:p>
                    <a:p>
                      <a:r>
                        <a:rPr kumimoji="1" lang="ja-JP" altLang="en-US" sz="1100" dirty="0">
                          <a:solidFill>
                            <a:schemeClr val="tx1"/>
                          </a:solidFill>
                        </a:rPr>
                        <a:t>月曜日～金曜日　９時～１７時１５分</a:t>
                      </a:r>
                      <a:endParaRPr kumimoji="1" lang="en-US" altLang="ja-JP" sz="1100" dirty="0">
                        <a:solidFill>
                          <a:schemeClr val="tx1"/>
                        </a:solidFill>
                      </a:endParaRPr>
                    </a:p>
                    <a:p>
                      <a:r>
                        <a:rPr kumimoji="1" lang="ja-JP" altLang="en-US" sz="1100" dirty="0">
                          <a:solidFill>
                            <a:schemeClr val="tx1"/>
                          </a:solidFill>
                        </a:rPr>
                        <a:t>（土日祝日、お盆、年末年始）</a:t>
                      </a:r>
                      <a:endParaRPr kumimoji="1" lang="en-US" altLang="ja-JP"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4393034"/>
                  </a:ext>
                </a:extLst>
              </a:tr>
              <a:tr h="766541">
                <a:tc gridSpan="2">
                  <a:txBody>
                    <a:bodyPr/>
                    <a:lstStyle/>
                    <a:p>
                      <a:r>
                        <a:rPr kumimoji="1" lang="ja-JP" altLang="en-US" sz="1100" b="1" dirty="0">
                          <a:solidFill>
                            <a:schemeClr val="tx1"/>
                          </a:solidFill>
                        </a:rPr>
                        <a:t>取り扱っている主な商品</a:t>
                      </a:r>
                      <a:endParaRPr kumimoji="1" lang="en-US" altLang="ja-JP" sz="1100" b="1" dirty="0">
                        <a:solidFill>
                          <a:schemeClr val="tx1"/>
                        </a:solidFill>
                      </a:endParaRPr>
                    </a:p>
                    <a:p>
                      <a:r>
                        <a:rPr kumimoji="1" lang="ja-JP" altLang="en-US" sz="1100" dirty="0">
                          <a:solidFill>
                            <a:schemeClr val="tx1"/>
                          </a:solidFill>
                        </a:rPr>
                        <a:t>□建築　□製造　□卸　□小売　□飲食　□宿泊　</a:t>
                      </a:r>
                      <a:endParaRPr kumimoji="1" lang="en-US" altLang="ja-JP" sz="1100" dirty="0">
                        <a:solidFill>
                          <a:schemeClr val="tx1"/>
                        </a:solidFill>
                      </a:endParaRPr>
                    </a:p>
                    <a:p>
                      <a:r>
                        <a:rPr kumimoji="1" lang="ja-JP" altLang="en-US" sz="1100" dirty="0">
                          <a:solidFill>
                            <a:schemeClr val="tx1"/>
                          </a:solidFill>
                        </a:rPr>
                        <a:t>■サービス　□その他</a:t>
                      </a:r>
                      <a:endParaRPr kumimoji="1" lang="en-US" altLang="ja-JP" sz="1100" dirty="0">
                        <a:solidFill>
                          <a:schemeClr val="tx1"/>
                        </a:solidFill>
                      </a:endParaRPr>
                    </a:p>
                    <a:p>
                      <a:r>
                        <a:rPr kumimoji="1" lang="ja-JP" altLang="en-US" sz="1100" dirty="0">
                          <a:solidFill>
                            <a:schemeClr val="tx1"/>
                          </a:solidFill>
                        </a:rPr>
                        <a:t>（中小企業支援サービス）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4874350"/>
                  </a:ext>
                </a:extLst>
              </a:tr>
              <a:tr h="483709">
                <a:tc gridSpan="2">
                  <a:txBody>
                    <a:bodyPr/>
                    <a:lstStyle/>
                    <a:p>
                      <a:r>
                        <a:rPr kumimoji="1" lang="en-US" altLang="ja-JP" sz="1100" b="1" dirty="0">
                          <a:solidFill>
                            <a:schemeClr val="tx1"/>
                          </a:solidFill>
                        </a:rPr>
                        <a:t>HP</a:t>
                      </a:r>
                      <a:r>
                        <a:rPr kumimoji="1" lang="ja-JP" altLang="en-US" sz="1100" b="1" dirty="0">
                          <a:solidFill>
                            <a:schemeClr val="tx1"/>
                          </a:solidFill>
                        </a:rPr>
                        <a:t>（ホームページ、</a:t>
                      </a:r>
                      <a:r>
                        <a:rPr kumimoji="1" lang="en-US" altLang="ja-JP" sz="1100" b="1" dirty="0">
                          <a:solidFill>
                            <a:schemeClr val="tx1"/>
                          </a:solidFill>
                        </a:rPr>
                        <a:t>SNS</a:t>
                      </a:r>
                      <a:r>
                        <a:rPr kumimoji="1" lang="ja-JP" altLang="en-US" sz="1100" b="1" dirty="0">
                          <a:solidFill>
                            <a:schemeClr val="tx1"/>
                          </a:solidFill>
                        </a:rPr>
                        <a:t>等）</a:t>
                      </a:r>
                      <a:r>
                        <a:rPr kumimoji="1" lang="en-US" altLang="ja-JP" sz="1100" b="1" dirty="0">
                          <a:solidFill>
                            <a:schemeClr val="tx1"/>
                          </a:solidFill>
                        </a:rPr>
                        <a:t>※QR</a:t>
                      </a:r>
                      <a:r>
                        <a:rPr kumimoji="1" lang="ja-JP" altLang="en-US" sz="1100" b="1" dirty="0">
                          <a:solidFill>
                            <a:schemeClr val="tx1"/>
                          </a:solidFill>
                        </a:rPr>
                        <a:t>コード掲載を希望するの場合メールで送付して下さい</a:t>
                      </a:r>
                      <a:endParaRPr kumimoji="1" lang="en-US" altLang="ja-JP" sz="1100" b="1" dirty="0">
                        <a:solidFill>
                          <a:schemeClr val="tx1"/>
                        </a:solidFill>
                      </a:endParaRPr>
                    </a:p>
                    <a:p>
                      <a:r>
                        <a:rPr kumimoji="1" lang="ja-JP" altLang="en-US" sz="1100" b="1" u="none" dirty="0">
                          <a:solidFill>
                            <a:schemeClr val="tx1"/>
                          </a:solidFill>
                          <a:hlinkClick r:id="rId4">
                            <a:extLst>
                              <a:ext uri="{A12FA001-AC4F-418D-AE19-62706E023703}">
                                <ahyp:hlinkClr xmlns:ahyp="http://schemas.microsoft.com/office/drawing/2018/hyperlinkcolor" val="tx"/>
                              </a:ext>
                            </a:extLst>
                          </a:hlinkClick>
                        </a:rPr>
                        <a:t>■有（</a:t>
                      </a:r>
                      <a:r>
                        <a:rPr kumimoji="1" lang="en-US" altLang="ja-JP" sz="1100" b="1" dirty="0">
                          <a:solidFill>
                            <a:schemeClr val="tx1"/>
                          </a:solidFill>
                          <a:hlinkClick r:id="rId4">
                            <a:extLst>
                              <a:ext uri="{A12FA001-AC4F-418D-AE19-62706E023703}">
                                <ahyp:hlinkClr xmlns:ahyp="http://schemas.microsoft.com/office/drawing/2018/hyperlinkcolor" val="tx"/>
                              </a:ext>
                            </a:extLst>
                          </a:hlinkClick>
                        </a:rPr>
                        <a:t>http://onga-shokokai.com/</a:t>
                      </a:r>
                      <a:r>
                        <a:rPr kumimoji="1" lang="ja-JP" altLang="en-US" sz="1100" b="1" dirty="0">
                          <a:solidFill>
                            <a:schemeClr val="tx1"/>
                          </a:solidFill>
                        </a:rPr>
                        <a:t>）　　□無</a:t>
                      </a:r>
                      <a:endParaRPr kumimoji="1" lang="en-US" altLang="ja-JP"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9237160"/>
                  </a:ext>
                </a:extLst>
              </a:tr>
              <a:tr h="766541">
                <a:tc gridSpan="2">
                  <a:txBody>
                    <a:bodyPr/>
                    <a:lstStyle/>
                    <a:p>
                      <a:r>
                        <a:rPr kumimoji="1" lang="ja-JP" altLang="en-US" sz="1100" b="1" dirty="0">
                          <a:solidFill>
                            <a:schemeClr val="tx1"/>
                          </a:solidFill>
                        </a:rPr>
                        <a:t>店舗設備について</a:t>
                      </a:r>
                      <a:endParaRPr kumimoji="1" lang="en-US" altLang="ja-JP" sz="1100" b="1" dirty="0">
                        <a:solidFill>
                          <a:schemeClr val="tx1"/>
                        </a:solidFill>
                      </a:endParaRPr>
                    </a:p>
                    <a:p>
                      <a:r>
                        <a:rPr kumimoji="1" lang="ja-JP" altLang="en-US" sz="1100" b="0" dirty="0">
                          <a:solidFill>
                            <a:schemeClr val="tx1"/>
                          </a:solidFill>
                        </a:rPr>
                        <a:t>①駐車場　　■有（１０台）　□無</a:t>
                      </a:r>
                      <a:endParaRPr kumimoji="1" lang="en-US" altLang="ja-JP" sz="1100" b="0" dirty="0">
                        <a:solidFill>
                          <a:schemeClr val="tx1"/>
                        </a:solidFill>
                      </a:endParaRPr>
                    </a:p>
                    <a:p>
                      <a:r>
                        <a:rPr kumimoji="1" lang="ja-JP" altLang="en-US" sz="1100" b="0" dirty="0">
                          <a:solidFill>
                            <a:schemeClr val="tx1"/>
                          </a:solidFill>
                        </a:rPr>
                        <a:t>②スロープ　■有　□無</a:t>
                      </a:r>
                      <a:endParaRPr kumimoji="1" lang="en-US" altLang="ja-JP" sz="1100" b="0" dirty="0">
                        <a:solidFill>
                          <a:schemeClr val="tx1"/>
                        </a:solidFill>
                      </a:endParaRPr>
                    </a:p>
                    <a:p>
                      <a:r>
                        <a:rPr kumimoji="1" lang="ja-JP" altLang="en-US" sz="1100" b="0" dirty="0">
                          <a:solidFill>
                            <a:schemeClr val="tx1"/>
                          </a:solidFill>
                        </a:rPr>
                        <a:t>③店舗入り口前階段　■有　□無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1716387"/>
                  </a:ext>
                </a:extLst>
              </a:tr>
              <a:tr h="1272867">
                <a:tc gridSpan="2">
                  <a:txBody>
                    <a:bodyPr/>
                    <a:lstStyle/>
                    <a:p>
                      <a:r>
                        <a:rPr kumimoji="1" lang="ja-JP" altLang="en-US" sz="1100" b="1" dirty="0">
                          <a:solidFill>
                            <a:schemeClr val="tx1"/>
                          </a:solidFill>
                        </a:rPr>
                        <a:t>宅配について</a:t>
                      </a:r>
                      <a:endParaRPr kumimoji="1" lang="en-US" altLang="ja-JP" sz="1100" b="1" dirty="0">
                        <a:solidFill>
                          <a:schemeClr val="tx1"/>
                        </a:solidFill>
                      </a:endParaRPr>
                    </a:p>
                    <a:p>
                      <a:r>
                        <a:rPr kumimoji="1" lang="ja-JP" altLang="en-US" sz="1100" b="0" dirty="0">
                          <a:solidFill>
                            <a:schemeClr val="tx1"/>
                          </a:solidFill>
                        </a:rPr>
                        <a:t>①宅配を行って　□いる　■いない</a:t>
                      </a:r>
                      <a:endParaRPr kumimoji="1" lang="en-US" altLang="ja-JP" sz="1100" b="0" dirty="0">
                        <a:solidFill>
                          <a:schemeClr val="tx1"/>
                        </a:solidFill>
                      </a:endParaRPr>
                    </a:p>
                    <a:p>
                      <a:r>
                        <a:rPr kumimoji="1" lang="ja-JP" altLang="en-US" sz="1100" b="0" dirty="0">
                          <a:solidFill>
                            <a:schemeClr val="tx1"/>
                          </a:solidFill>
                        </a:rPr>
                        <a:t>②宅配条件　（　　　　　　　　　　　　　　　　　　）</a:t>
                      </a:r>
                      <a:endParaRPr kumimoji="1" lang="en-US" altLang="ja-JP" sz="1100" b="0" dirty="0">
                        <a:solidFill>
                          <a:schemeClr val="tx1"/>
                        </a:solidFill>
                      </a:endParaRPr>
                    </a:p>
                    <a:p>
                      <a:r>
                        <a:rPr kumimoji="1" lang="ja-JP" altLang="en-US" sz="1100" b="0" dirty="0">
                          <a:solidFill>
                            <a:schemeClr val="tx1"/>
                          </a:solidFill>
                        </a:rPr>
                        <a:t>③宅配範囲　□町内のみ　□町外も可（　　　町、　　市）</a:t>
                      </a:r>
                      <a:endParaRPr kumimoji="1" lang="en-US" altLang="ja-JP" sz="1100" b="0" dirty="0">
                        <a:solidFill>
                          <a:schemeClr val="tx1"/>
                        </a:solidFill>
                      </a:endParaRPr>
                    </a:p>
                    <a:p>
                      <a:r>
                        <a:rPr kumimoji="1" lang="ja-JP" altLang="en-US" sz="1100" b="0" dirty="0">
                          <a:solidFill>
                            <a:schemeClr val="tx1"/>
                          </a:solidFill>
                        </a:rPr>
                        <a:t>④宅配受付時間　当日　　時まで受付、翌日　　時まで配達</a:t>
                      </a:r>
                      <a:endParaRPr kumimoji="1" lang="en-US" altLang="ja-JP" sz="1100" b="0" dirty="0">
                        <a:solidFill>
                          <a:schemeClr val="tx1"/>
                        </a:solidFill>
                      </a:endParaRPr>
                    </a:p>
                    <a:p>
                      <a:r>
                        <a:rPr kumimoji="1" lang="ja-JP" altLang="en-US" sz="1100" b="0" dirty="0">
                          <a:solidFill>
                            <a:schemeClr val="tx1"/>
                          </a:solidFill>
                        </a:rPr>
                        <a:t>⑤宅配を行っている商品（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5214155"/>
                  </a:ext>
                </a:extLst>
              </a:tr>
            </a:tbl>
          </a:graphicData>
        </a:graphic>
      </p:graphicFrame>
      <p:sp>
        <p:nvSpPr>
          <p:cNvPr id="5" name="矢印: 右 4">
            <a:extLst>
              <a:ext uri="{FF2B5EF4-FFF2-40B4-BE49-F238E27FC236}">
                <a16:creationId xmlns:a16="http://schemas.microsoft.com/office/drawing/2014/main" id="{D49035F1-5D9E-4D34-9EBB-A35E4A197F76}"/>
              </a:ext>
            </a:extLst>
          </p:cNvPr>
          <p:cNvSpPr/>
          <p:nvPr/>
        </p:nvSpPr>
        <p:spPr>
          <a:xfrm>
            <a:off x="5782235" y="10990729"/>
            <a:ext cx="897972" cy="699247"/>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裏面が申込書です</a:t>
            </a:r>
          </a:p>
        </p:txBody>
      </p:sp>
      <p:pic>
        <p:nvPicPr>
          <p:cNvPr id="10" name="図 9">
            <a:extLst>
              <a:ext uri="{FF2B5EF4-FFF2-40B4-BE49-F238E27FC236}">
                <a16:creationId xmlns:a16="http://schemas.microsoft.com/office/drawing/2014/main" id="{2E821418-95E5-4B56-B5EA-5A5E888394A0}"/>
              </a:ext>
            </a:extLst>
          </p:cNvPr>
          <p:cNvPicPr>
            <a:picLocks noChangeAspect="1"/>
          </p:cNvPicPr>
          <p:nvPr/>
        </p:nvPicPr>
        <p:blipFill>
          <a:blip r:embed="rId5"/>
          <a:stretch>
            <a:fillRect/>
          </a:stretch>
        </p:blipFill>
        <p:spPr>
          <a:xfrm>
            <a:off x="1980010" y="4449294"/>
            <a:ext cx="2969937" cy="2755070"/>
          </a:xfrm>
          <a:prstGeom prst="rect">
            <a:avLst/>
          </a:prstGeom>
        </p:spPr>
      </p:pic>
    </p:spTree>
    <p:extLst>
      <p:ext uri="{BB962C8B-B14F-4D97-AF65-F5344CB8AC3E}">
        <p14:creationId xmlns:p14="http://schemas.microsoft.com/office/powerpoint/2010/main" val="3232329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ED0B8BAD-EB47-4557-BA67-8F242FD639F2}"/>
              </a:ext>
            </a:extLst>
          </p:cNvPr>
          <p:cNvGraphicFramePr>
            <a:graphicFrameLocks noGrp="1"/>
          </p:cNvGraphicFramePr>
          <p:nvPr>
            <p:extLst>
              <p:ext uri="{D42A27DB-BD31-4B8C-83A1-F6EECF244321}">
                <p14:modId xmlns:p14="http://schemas.microsoft.com/office/powerpoint/2010/main" val="3662698999"/>
              </p:ext>
            </p:extLst>
          </p:nvPr>
        </p:nvGraphicFramePr>
        <p:xfrm>
          <a:off x="477017" y="878897"/>
          <a:ext cx="5975350" cy="10278967"/>
        </p:xfrm>
        <a:graphic>
          <a:graphicData uri="http://schemas.openxmlformats.org/drawingml/2006/table">
            <a:tbl>
              <a:tblPr firstRow="1" bandRow="1">
                <a:tableStyleId>{5C22544A-7EE6-4342-B048-85BDC9FD1C3A}</a:tableStyleId>
              </a:tblPr>
              <a:tblGrid>
                <a:gridCol w="2762474">
                  <a:extLst>
                    <a:ext uri="{9D8B030D-6E8A-4147-A177-3AD203B41FA5}">
                      <a16:colId xmlns:a16="http://schemas.microsoft.com/office/drawing/2014/main" val="3467651613"/>
                    </a:ext>
                  </a:extLst>
                </a:gridCol>
                <a:gridCol w="3212876">
                  <a:extLst>
                    <a:ext uri="{9D8B030D-6E8A-4147-A177-3AD203B41FA5}">
                      <a16:colId xmlns:a16="http://schemas.microsoft.com/office/drawing/2014/main" val="2562915004"/>
                    </a:ext>
                  </a:extLst>
                </a:gridCol>
              </a:tblGrid>
              <a:tr h="758187">
                <a:tc gridSpan="2">
                  <a:txBody>
                    <a:bodyPr/>
                    <a:lstStyle/>
                    <a:p>
                      <a:r>
                        <a:rPr kumimoji="1" lang="ja-JP" altLang="en-US" sz="1600" dirty="0">
                          <a:solidFill>
                            <a:schemeClr val="tx1"/>
                          </a:solidFill>
                        </a:rPr>
                        <a:t>事業所名（ひと言</a:t>
                      </a:r>
                      <a:r>
                        <a:rPr kumimoji="1" lang="en-US" altLang="ja-JP" sz="1600" dirty="0">
                          <a:solidFill>
                            <a:schemeClr val="tx1"/>
                          </a:solidFill>
                        </a:rPr>
                        <a:t>PR</a:t>
                      </a:r>
                      <a:r>
                        <a:rPr kumimoji="1" lang="ja-JP" altLang="en-US" sz="1600" dirty="0">
                          <a:solidFill>
                            <a:schemeClr val="tx1"/>
                          </a:solidFill>
                        </a:rPr>
                        <a:t>　</a:t>
                      </a:r>
                      <a:r>
                        <a:rPr kumimoji="1" lang="en-US" altLang="ja-JP" sz="1600" dirty="0">
                          <a:solidFill>
                            <a:schemeClr val="tx1"/>
                          </a:solidFill>
                        </a:rPr>
                        <a:t>30</a:t>
                      </a:r>
                      <a:r>
                        <a:rPr kumimoji="1" lang="ja-JP" altLang="en-US" sz="1600" dirty="0">
                          <a:solidFill>
                            <a:schemeClr val="tx1"/>
                          </a:solidFill>
                        </a:rPr>
                        <a:t>文字程度）</a:t>
                      </a:r>
                      <a:endParaRPr kumimoji="1" lang="en-US" altLang="ja-JP" sz="1600" dirty="0">
                        <a:solidFill>
                          <a:schemeClr val="tx1"/>
                        </a:solidFill>
                      </a:endParaRPr>
                    </a:p>
                    <a:p>
                      <a:r>
                        <a:rPr kumimoji="1" lang="ja-JP" altLang="en-US" sz="1200" b="0" dirty="0">
                          <a:solidFill>
                            <a:schemeClr val="tx1">
                              <a:lumMod val="50000"/>
                              <a:lumOff val="50000"/>
                            </a:schemeClr>
                          </a:solidFill>
                        </a:rPr>
                        <a:t>（記入例）遠賀町商工会</a:t>
                      </a:r>
                      <a:endParaRPr kumimoji="1" lang="en-US" altLang="ja-JP" sz="1200" b="0" dirty="0">
                        <a:solidFill>
                          <a:schemeClr val="tx1">
                            <a:lumMod val="50000"/>
                            <a:lumOff val="50000"/>
                          </a:schemeClr>
                        </a:solidFill>
                      </a:endParaRPr>
                    </a:p>
                    <a:p>
                      <a:r>
                        <a:rPr kumimoji="1" lang="ja-JP" altLang="en-US" sz="1200" b="0" dirty="0">
                          <a:solidFill>
                            <a:schemeClr val="tx1">
                              <a:lumMod val="50000"/>
                              <a:lumOff val="50000"/>
                            </a:schemeClr>
                          </a:solidFill>
                        </a:rPr>
                        <a:t>　　　　　中小企業支援サービスやってます！</a:t>
                      </a:r>
                      <a:endParaRPr kumimoji="1" lang="en-US" altLang="ja-JP" sz="1200" b="0" dirty="0">
                        <a:solidFill>
                          <a:schemeClr val="tx1">
                            <a:lumMod val="50000"/>
                            <a:lumOff val="50000"/>
                          </a:schemeClr>
                        </a:solidFill>
                      </a:endParaRPr>
                    </a:p>
                    <a:p>
                      <a:endParaRPr kumimoji="1" lang="en-US" altLang="ja-JP" sz="1600" dirty="0">
                        <a:solidFill>
                          <a:schemeClr val="tx1"/>
                        </a:solidFill>
                      </a:endParaRPr>
                    </a:p>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3689795"/>
                  </a:ext>
                </a:extLst>
              </a:tr>
              <a:tr h="584716">
                <a:tc>
                  <a:txBody>
                    <a:bodyPr/>
                    <a:lstStyle/>
                    <a:p>
                      <a:r>
                        <a:rPr kumimoji="1" lang="ja-JP" altLang="en-US" sz="1600" b="1" dirty="0">
                          <a:solidFill>
                            <a:schemeClr val="tx1"/>
                          </a:solidFill>
                        </a:rPr>
                        <a:t>住所</a:t>
                      </a:r>
                      <a:endParaRPr kumimoji="1" lang="en-US" altLang="ja-JP" sz="1600" b="1" dirty="0">
                        <a:solidFill>
                          <a:schemeClr val="tx1"/>
                        </a:solidFill>
                      </a:endParaRPr>
                    </a:p>
                    <a:p>
                      <a:r>
                        <a:rPr kumimoji="1" lang="ja-JP" altLang="en-US" sz="1600" b="1" dirty="0">
                          <a:solidFill>
                            <a:schemeClr val="tx1"/>
                          </a:solidFill>
                        </a:rPr>
                        <a:t>遠賀町</a:t>
                      </a:r>
                      <a:r>
                        <a:rPr kumimoji="1" lang="ja-JP" altLang="en-US" sz="1600" b="1" u="sng" dirty="0">
                          <a:solidFill>
                            <a:schemeClr val="tx1"/>
                          </a:solidFill>
                        </a:rPr>
                        <a:t> </a:t>
                      </a:r>
                      <a:r>
                        <a:rPr kumimoji="1" lang="ja-JP" altLang="en-US" sz="1600" b="1" u="none" dirty="0">
                          <a:solidFill>
                            <a:schemeClr val="tx1"/>
                          </a:solidFill>
                        </a:rPr>
                        <a:t>                             </a:t>
                      </a:r>
                      <a:r>
                        <a:rPr kumimoji="1" lang="ja-JP" altLang="en-US" sz="1600" b="1" u="sng" dirty="0">
                          <a:solidFill>
                            <a:schemeClr val="tx1"/>
                          </a:solidFill>
                        </a:rPr>
                        <a:t> </a:t>
                      </a:r>
                      <a:endParaRPr kumimoji="1" lang="en-US" altLang="ja-JP" sz="16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dirty="0">
                          <a:solidFill>
                            <a:schemeClr val="tx1"/>
                          </a:solidFill>
                        </a:rPr>
                        <a:t>電話番号</a:t>
                      </a:r>
                      <a:r>
                        <a:rPr kumimoji="1" lang="ja-JP" altLang="en-US" sz="1600" dirty="0">
                          <a:solidFill>
                            <a:schemeClr val="tx1"/>
                          </a:solidFill>
                        </a:rPr>
                        <a:t>　</a:t>
                      </a:r>
                      <a:endParaRPr kumimoji="1" lang="en-US" altLang="ja-JP" sz="1600" dirty="0">
                        <a:solidFill>
                          <a:schemeClr val="tx1"/>
                        </a:solidFill>
                      </a:endParaRPr>
                    </a:p>
                    <a:p>
                      <a:r>
                        <a:rPr kumimoji="1" lang="en-US" altLang="ja-JP" sz="1600" dirty="0">
                          <a:solidFill>
                            <a:schemeClr val="tx1"/>
                          </a:solidFill>
                        </a:rPr>
                        <a:t>                (              )</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9243206"/>
                  </a:ext>
                </a:extLst>
              </a:tr>
              <a:tr h="930316">
                <a:tc gridSpan="2">
                  <a:txBody>
                    <a:bodyPr/>
                    <a:lstStyle/>
                    <a:p>
                      <a:r>
                        <a:rPr kumimoji="1" lang="ja-JP" altLang="en-US" sz="1600" b="1" dirty="0">
                          <a:solidFill>
                            <a:schemeClr val="tx1"/>
                          </a:solidFill>
                        </a:rPr>
                        <a:t>営業日時（店休日）</a:t>
                      </a:r>
                      <a:endParaRPr kumimoji="1" lang="en-US" altLang="ja-JP" sz="1600" b="1" dirty="0">
                        <a:solidFill>
                          <a:schemeClr val="tx1"/>
                        </a:solidFill>
                      </a:endParaRPr>
                    </a:p>
                    <a:p>
                      <a:r>
                        <a:rPr kumimoji="1" lang="ja-JP" altLang="en-US" sz="1200" dirty="0">
                          <a:solidFill>
                            <a:schemeClr val="tx1">
                              <a:lumMod val="50000"/>
                              <a:lumOff val="50000"/>
                            </a:schemeClr>
                          </a:solidFill>
                        </a:rPr>
                        <a:t>（記入例）月曜日～金曜日　９時～１７時１５分（土日祝日、お盆、年末年始）</a:t>
                      </a:r>
                      <a:endParaRPr kumimoji="1" lang="en-US" altLang="ja-JP" sz="1200" dirty="0">
                        <a:solidFill>
                          <a:schemeClr val="tx1">
                            <a:lumMod val="50000"/>
                            <a:lumOff val="50000"/>
                          </a:schemeClr>
                        </a:solidFill>
                      </a:endParaRPr>
                    </a:p>
                    <a:p>
                      <a:r>
                        <a:rPr kumimoji="1" lang="ja-JP" altLang="en-US" sz="1600" dirty="0">
                          <a:solidFill>
                            <a:schemeClr val="tx1"/>
                          </a:solidFill>
                        </a:rPr>
                        <a:t>　</a:t>
                      </a:r>
                      <a:r>
                        <a:rPr kumimoji="1" lang="ja-JP" altLang="en-US" sz="1600" u="sng" dirty="0">
                          <a:solidFill>
                            <a:schemeClr val="tx1"/>
                          </a:solidFill>
                        </a:rPr>
                        <a:t>　</a:t>
                      </a:r>
                      <a:r>
                        <a:rPr kumimoji="1" lang="ja-JP" altLang="en-US" sz="1600" dirty="0">
                          <a:solidFill>
                            <a:schemeClr val="tx1"/>
                          </a:solidFill>
                        </a:rPr>
                        <a:t>曜日～</a:t>
                      </a:r>
                      <a:r>
                        <a:rPr kumimoji="1" lang="ja-JP" altLang="en-US" sz="1600" u="sng" dirty="0">
                          <a:solidFill>
                            <a:schemeClr val="tx1"/>
                          </a:solidFill>
                        </a:rPr>
                        <a:t>　</a:t>
                      </a:r>
                      <a:r>
                        <a:rPr kumimoji="1" lang="ja-JP" altLang="en-US" sz="1600" dirty="0">
                          <a:solidFill>
                            <a:schemeClr val="tx1"/>
                          </a:solidFill>
                        </a:rPr>
                        <a:t>曜日　</a:t>
                      </a:r>
                      <a:r>
                        <a:rPr kumimoji="1" lang="ja-JP" altLang="en-US" sz="1600" u="sng" dirty="0">
                          <a:solidFill>
                            <a:schemeClr val="tx1"/>
                          </a:solidFill>
                        </a:rPr>
                        <a:t>　　</a:t>
                      </a:r>
                      <a:r>
                        <a:rPr kumimoji="1" lang="ja-JP" altLang="en-US" sz="1600" dirty="0">
                          <a:solidFill>
                            <a:schemeClr val="tx1"/>
                          </a:solidFill>
                        </a:rPr>
                        <a:t>時～</a:t>
                      </a:r>
                      <a:r>
                        <a:rPr kumimoji="1" lang="ja-JP" altLang="en-US" sz="1600" u="sng" dirty="0">
                          <a:solidFill>
                            <a:schemeClr val="tx1"/>
                          </a:solidFill>
                        </a:rPr>
                        <a:t>　　</a:t>
                      </a:r>
                      <a:r>
                        <a:rPr kumimoji="1" lang="ja-JP" altLang="en-US" sz="1600" dirty="0">
                          <a:solidFill>
                            <a:schemeClr val="tx1"/>
                          </a:solidFill>
                        </a:rPr>
                        <a:t>時</a:t>
                      </a:r>
                      <a:r>
                        <a:rPr kumimoji="1" lang="en-US" altLang="ja-JP" sz="1600" dirty="0">
                          <a:solidFill>
                            <a:schemeClr val="tx1"/>
                          </a:solidFill>
                        </a:rPr>
                        <a:t> </a:t>
                      </a:r>
                      <a:r>
                        <a:rPr kumimoji="1" lang="ja-JP" altLang="en-US" sz="1600" dirty="0">
                          <a:solidFill>
                            <a:schemeClr val="tx1"/>
                          </a:solidFill>
                        </a:rPr>
                        <a:t>（店休日</a:t>
                      </a:r>
                      <a:r>
                        <a:rPr kumimoji="1" lang="ja-JP" altLang="en-US" sz="1600" u="sng" dirty="0">
                          <a:solidFill>
                            <a:schemeClr val="tx1"/>
                          </a:solidFill>
                        </a:rPr>
                        <a:t>　　　          　</a:t>
                      </a:r>
                      <a:r>
                        <a:rPr kumimoji="1" lang="ja-JP" altLang="en-US" sz="1600" dirty="0">
                          <a:solidFill>
                            <a:schemeClr val="tx1"/>
                          </a:solidFill>
                        </a:rPr>
                        <a:t>）</a:t>
                      </a:r>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4393034"/>
                  </a:ext>
                </a:extLst>
              </a:tr>
              <a:tr h="1288860">
                <a:tc gridSpan="2">
                  <a:txBody>
                    <a:bodyPr/>
                    <a:lstStyle/>
                    <a:p>
                      <a:r>
                        <a:rPr kumimoji="1" lang="ja-JP" altLang="en-US" sz="1400" b="1" dirty="0">
                          <a:solidFill>
                            <a:schemeClr val="tx1"/>
                          </a:solidFill>
                        </a:rPr>
                        <a:t>取り扱っている主な商品</a:t>
                      </a:r>
                      <a:endParaRPr kumimoji="1" lang="en-US" altLang="ja-JP" sz="1400" b="1" dirty="0">
                        <a:solidFill>
                          <a:schemeClr val="tx1"/>
                        </a:solidFill>
                      </a:endParaRPr>
                    </a:p>
                    <a:p>
                      <a:r>
                        <a:rPr kumimoji="1" lang="ja-JP" altLang="en-US" sz="1400" dirty="0">
                          <a:solidFill>
                            <a:schemeClr val="tx1"/>
                          </a:solidFill>
                        </a:rPr>
                        <a:t>□建築　□製造　□卸　□小売　□飲食　□宿泊　</a:t>
                      </a:r>
                      <a:endParaRPr kumimoji="1" lang="en-US" altLang="ja-JP" sz="1400" dirty="0">
                        <a:solidFill>
                          <a:schemeClr val="tx1"/>
                        </a:solidFill>
                      </a:endParaRPr>
                    </a:p>
                    <a:p>
                      <a:r>
                        <a:rPr kumimoji="1" lang="ja-JP" altLang="en-US" sz="1400" dirty="0">
                          <a:solidFill>
                            <a:schemeClr val="tx1"/>
                          </a:solidFill>
                        </a:rPr>
                        <a:t>□サービス　□その他</a:t>
                      </a:r>
                      <a:endParaRPr kumimoji="1" lang="en-US" altLang="ja-JP" sz="1400" dirty="0">
                        <a:solidFill>
                          <a:schemeClr val="tx1"/>
                        </a:solidFill>
                      </a:endParaRPr>
                    </a:p>
                    <a:p>
                      <a:r>
                        <a:rPr kumimoji="1" lang="ja-JP" altLang="en-US" sz="1200" dirty="0">
                          <a:solidFill>
                            <a:schemeClr val="tx1">
                              <a:lumMod val="50000"/>
                              <a:lumOff val="50000"/>
                            </a:schemeClr>
                          </a:solidFill>
                        </a:rPr>
                        <a:t>（記入例）中小企業支援サービス</a:t>
                      </a:r>
                      <a:endParaRPr kumimoji="1" lang="en-US" altLang="ja-JP" sz="1200" dirty="0">
                        <a:solidFill>
                          <a:schemeClr val="tx1">
                            <a:lumMod val="50000"/>
                            <a:lumOff val="50000"/>
                          </a:schemeClr>
                        </a:solidFill>
                      </a:endParaRPr>
                    </a:p>
                    <a:p>
                      <a:r>
                        <a:rPr kumimoji="1" lang="ja-JP" altLang="en-US" sz="14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4874350"/>
                  </a:ext>
                </a:extLst>
              </a:tr>
              <a:tr h="982835">
                <a:tc gridSpan="2">
                  <a:txBody>
                    <a:bodyPr/>
                    <a:lstStyle/>
                    <a:p>
                      <a:r>
                        <a:rPr kumimoji="1" lang="ja-JP" altLang="en-US" sz="1400" b="1" dirty="0">
                          <a:solidFill>
                            <a:schemeClr val="tx1"/>
                          </a:solidFill>
                        </a:rPr>
                        <a:t>店舗設備について</a:t>
                      </a:r>
                      <a:endParaRPr kumimoji="1" lang="en-US" altLang="ja-JP" sz="1400" b="1" dirty="0">
                        <a:solidFill>
                          <a:schemeClr val="tx1"/>
                        </a:solidFill>
                      </a:endParaRPr>
                    </a:p>
                    <a:p>
                      <a:r>
                        <a:rPr kumimoji="1" lang="ja-JP" altLang="en-US" sz="1400" b="0" dirty="0">
                          <a:solidFill>
                            <a:schemeClr val="tx1"/>
                          </a:solidFill>
                        </a:rPr>
                        <a:t>①駐車場　   □有（　　　台）　□無</a:t>
                      </a:r>
                      <a:endParaRPr kumimoji="1" lang="en-US" altLang="ja-JP" sz="1400" b="0" dirty="0">
                        <a:solidFill>
                          <a:schemeClr val="tx1"/>
                        </a:solidFill>
                      </a:endParaRPr>
                    </a:p>
                    <a:p>
                      <a:r>
                        <a:rPr kumimoji="1" lang="ja-JP" altLang="en-US" sz="1400" b="0" dirty="0">
                          <a:solidFill>
                            <a:schemeClr val="tx1"/>
                          </a:solidFill>
                        </a:rPr>
                        <a:t>②スロープ　□有　□無</a:t>
                      </a:r>
                      <a:endParaRPr kumimoji="1" lang="en-US" altLang="ja-JP" sz="1400" b="0" dirty="0">
                        <a:solidFill>
                          <a:schemeClr val="tx1"/>
                        </a:solidFill>
                      </a:endParaRPr>
                    </a:p>
                    <a:p>
                      <a:r>
                        <a:rPr kumimoji="1" lang="ja-JP" altLang="en-US" sz="1400" b="0" dirty="0">
                          <a:solidFill>
                            <a:schemeClr val="tx1"/>
                          </a:solidFill>
                        </a:rPr>
                        <a:t>③店舗入り口前階段　□有　□無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9237160"/>
                  </a:ext>
                </a:extLst>
              </a:tr>
              <a:tr h="494587">
                <a:tc gridSpan="2">
                  <a:txBody>
                    <a:bodyPr/>
                    <a:lstStyle/>
                    <a:p>
                      <a:pPr marL="0" marR="0" lvl="0" indent="0" algn="l" defTabSz="342865"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tx1"/>
                          </a:solidFill>
                        </a:rPr>
                        <a:t>HP</a:t>
                      </a:r>
                      <a:r>
                        <a:rPr kumimoji="1" lang="ja-JP" altLang="en-US" sz="1400" b="1" dirty="0">
                          <a:solidFill>
                            <a:schemeClr val="tx1"/>
                          </a:solidFill>
                        </a:rPr>
                        <a:t>（ホームページ、</a:t>
                      </a:r>
                      <a:r>
                        <a:rPr kumimoji="1" lang="en-US" altLang="ja-JP" sz="1400" b="1" dirty="0">
                          <a:solidFill>
                            <a:schemeClr val="tx1"/>
                          </a:solidFill>
                        </a:rPr>
                        <a:t>SNS</a:t>
                      </a:r>
                      <a:r>
                        <a:rPr kumimoji="1" lang="ja-JP" altLang="en-US" sz="1400" b="1" dirty="0">
                          <a:solidFill>
                            <a:schemeClr val="tx1"/>
                          </a:solidFill>
                        </a:rPr>
                        <a:t>等）</a:t>
                      </a:r>
                      <a:r>
                        <a:rPr kumimoji="1" lang="en-US" altLang="ja-JP" sz="1400" b="1" dirty="0">
                          <a:solidFill>
                            <a:schemeClr val="tx1"/>
                          </a:solidFill>
                        </a:rPr>
                        <a:t>※QR</a:t>
                      </a:r>
                      <a:r>
                        <a:rPr kumimoji="1" lang="ja-JP" altLang="en-US" sz="1400" b="1" dirty="0">
                          <a:solidFill>
                            <a:schemeClr val="tx1"/>
                          </a:solidFill>
                        </a:rPr>
                        <a:t>コード掲載を希望するの場合メールで送付して下さい</a:t>
                      </a:r>
                      <a:endParaRPr kumimoji="1" lang="en-US" altLang="ja-JP" sz="1400" b="1" dirty="0">
                        <a:solidFill>
                          <a:schemeClr val="tx1"/>
                        </a:solidFill>
                      </a:endParaRPr>
                    </a:p>
                    <a:p>
                      <a:r>
                        <a:rPr kumimoji="1" lang="ja-JP" altLang="en-US" sz="1400" b="1" dirty="0">
                          <a:solidFill>
                            <a:schemeClr val="tx1"/>
                          </a:solidFill>
                        </a:rPr>
                        <a:t>□有</a:t>
                      </a:r>
                      <a:r>
                        <a:rPr kumimoji="1" lang="ja-JP" altLang="en-US" sz="1400" b="1">
                          <a:solidFill>
                            <a:schemeClr val="tx1"/>
                          </a:solidFill>
                        </a:rPr>
                        <a:t>（　　　　　　　　　　　　　　　　　　　　　）</a:t>
                      </a:r>
                      <a:r>
                        <a:rPr kumimoji="1" lang="ja-JP" altLang="en-US" sz="1400" b="1" dirty="0">
                          <a:solidFill>
                            <a:schemeClr val="tx1"/>
                          </a:solidFill>
                        </a:rPr>
                        <a:t>□無</a:t>
                      </a:r>
                      <a:endParaRPr kumimoji="1" lang="en-US" altLang="ja-JP"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404909051"/>
                  </a:ext>
                </a:extLst>
              </a:tr>
              <a:tr h="2017020">
                <a:tc gridSpan="2">
                  <a:txBody>
                    <a:bodyPr/>
                    <a:lstStyle/>
                    <a:p>
                      <a:r>
                        <a:rPr kumimoji="1" lang="ja-JP" altLang="en-US" sz="1400" b="1" dirty="0">
                          <a:solidFill>
                            <a:schemeClr val="tx1"/>
                          </a:solidFill>
                        </a:rPr>
                        <a:t>宅配について</a:t>
                      </a:r>
                      <a:endParaRPr kumimoji="1" lang="en-US" altLang="ja-JP" sz="1400" b="1" dirty="0">
                        <a:solidFill>
                          <a:schemeClr val="tx1"/>
                        </a:solidFill>
                      </a:endParaRPr>
                    </a:p>
                    <a:p>
                      <a:r>
                        <a:rPr kumimoji="1" lang="ja-JP" altLang="en-US" sz="1400" b="0" dirty="0">
                          <a:solidFill>
                            <a:schemeClr val="tx1"/>
                          </a:solidFill>
                        </a:rPr>
                        <a:t>①宅配を行って　□いる　□いない</a:t>
                      </a:r>
                      <a:endParaRPr kumimoji="1" lang="en-US" altLang="ja-JP" sz="1400" b="0" dirty="0">
                        <a:solidFill>
                          <a:schemeClr val="tx1"/>
                        </a:solidFill>
                      </a:endParaRPr>
                    </a:p>
                    <a:p>
                      <a:r>
                        <a:rPr kumimoji="1" lang="ja-JP" altLang="en-US" sz="1400" b="0" dirty="0">
                          <a:solidFill>
                            <a:schemeClr val="tx1"/>
                          </a:solidFill>
                        </a:rPr>
                        <a:t>②宅配条件　</a:t>
                      </a:r>
                      <a:r>
                        <a:rPr kumimoji="1" lang="ja-JP" altLang="en-US" sz="1200" b="0" dirty="0">
                          <a:solidFill>
                            <a:schemeClr val="tx1">
                              <a:lumMod val="50000"/>
                              <a:lumOff val="50000"/>
                            </a:schemeClr>
                          </a:solidFill>
                        </a:rPr>
                        <a:t>（記入例）３０００円以上の買い物した方のみ</a:t>
                      </a:r>
                      <a:endParaRPr kumimoji="1" lang="en-US" altLang="ja-JP" sz="1400" b="0" dirty="0">
                        <a:solidFill>
                          <a:schemeClr val="tx1">
                            <a:lumMod val="50000"/>
                            <a:lumOff val="50000"/>
                          </a:schemeClr>
                        </a:solidFill>
                      </a:endParaRPr>
                    </a:p>
                    <a:p>
                      <a:r>
                        <a:rPr kumimoji="1" lang="ja-JP" altLang="en-US" sz="1400" b="0" dirty="0">
                          <a:solidFill>
                            <a:schemeClr val="tx1"/>
                          </a:solidFill>
                        </a:rPr>
                        <a:t>　　　　　　　　　　　　　　　　　　　　　　　　</a:t>
                      </a:r>
                      <a:endParaRPr kumimoji="1" lang="en-US" altLang="ja-JP" sz="1400" b="0" dirty="0">
                        <a:solidFill>
                          <a:schemeClr val="tx1"/>
                        </a:solidFill>
                      </a:endParaRPr>
                    </a:p>
                    <a:p>
                      <a:r>
                        <a:rPr kumimoji="1" lang="ja-JP" altLang="en-US" sz="1400" b="0" dirty="0">
                          <a:solidFill>
                            <a:schemeClr val="tx1"/>
                          </a:solidFill>
                        </a:rPr>
                        <a:t>　　　　　　　　　　　　　　　　　　　　　　　　　</a:t>
                      </a:r>
                      <a:endParaRPr kumimoji="1" lang="en-US" altLang="ja-JP" sz="1400" b="0" dirty="0">
                        <a:solidFill>
                          <a:schemeClr val="tx1"/>
                        </a:solidFill>
                      </a:endParaRPr>
                    </a:p>
                    <a:p>
                      <a:r>
                        <a:rPr kumimoji="1" lang="ja-JP" altLang="en-US" sz="1400" b="0" dirty="0">
                          <a:solidFill>
                            <a:schemeClr val="tx1"/>
                          </a:solidFill>
                        </a:rPr>
                        <a:t>③宅配範囲　□町内のみ　□町外も可（　　　町、　　市）</a:t>
                      </a:r>
                      <a:endParaRPr kumimoji="1" lang="en-US" altLang="ja-JP" sz="1400" b="0" dirty="0">
                        <a:solidFill>
                          <a:schemeClr val="tx1"/>
                        </a:solidFill>
                      </a:endParaRPr>
                    </a:p>
                    <a:p>
                      <a:r>
                        <a:rPr kumimoji="1" lang="ja-JP" altLang="en-US" sz="1400" b="0" dirty="0">
                          <a:solidFill>
                            <a:schemeClr val="tx1"/>
                          </a:solidFill>
                        </a:rPr>
                        <a:t>④宅配受付時間　当日　　時まで受付、翌日　　時まで配達</a:t>
                      </a:r>
                      <a:endParaRPr kumimoji="1" lang="en-US" altLang="ja-JP" sz="1400" b="0" dirty="0">
                        <a:solidFill>
                          <a:schemeClr val="tx1"/>
                        </a:solidFill>
                      </a:endParaRPr>
                    </a:p>
                    <a:p>
                      <a:r>
                        <a:rPr kumimoji="1" lang="ja-JP" altLang="en-US" sz="1400" b="0" dirty="0">
                          <a:solidFill>
                            <a:schemeClr val="tx1"/>
                          </a:solidFill>
                        </a:rPr>
                        <a:t>⑤宅配を行っている商品</a:t>
                      </a:r>
                      <a:r>
                        <a:rPr kumimoji="1" lang="ja-JP" altLang="en-US" sz="1200" b="0" dirty="0">
                          <a:solidFill>
                            <a:schemeClr val="tx1">
                              <a:lumMod val="50000"/>
                              <a:lumOff val="50000"/>
                            </a:schemeClr>
                          </a:solidFill>
                        </a:rPr>
                        <a:t>（記入例）店内商品全般、お問合せ下さい、飲食物全般</a:t>
                      </a:r>
                      <a:endParaRPr kumimoji="1" lang="en-US" altLang="ja-JP" sz="1200" b="0" dirty="0">
                        <a:solidFill>
                          <a:schemeClr val="tx1">
                            <a:lumMod val="50000"/>
                            <a:lumOff val="50000"/>
                          </a:schemeClr>
                        </a:solidFill>
                      </a:endParaRPr>
                    </a:p>
                    <a:p>
                      <a:endParaRPr kumimoji="1" lang="en-US" altLang="ja-JP" sz="1200" b="0" dirty="0">
                        <a:solidFill>
                          <a:schemeClr val="tx1">
                            <a:lumMod val="50000"/>
                            <a:lumOff val="50000"/>
                          </a:schemeClr>
                        </a:solidFill>
                      </a:endParaRPr>
                    </a:p>
                    <a:p>
                      <a:endParaRPr kumimoji="1" lang="en-US" altLang="ja-JP" sz="1400" b="0" dirty="0">
                        <a:solidFill>
                          <a:schemeClr val="tx1">
                            <a:lumMod val="50000"/>
                            <a:lumOff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302346940"/>
                  </a:ext>
                </a:extLst>
              </a:tr>
              <a:tr h="758187">
                <a:tc gridSpan="2">
                  <a:txBody>
                    <a:bodyPr/>
                    <a:lstStyle/>
                    <a:p>
                      <a:pPr marL="0" marR="0" lvl="0" indent="0" algn="l" defTabSz="342865"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掲載画像について</a:t>
                      </a:r>
                      <a:endParaRPr kumimoji="1" lang="en-US" altLang="ja-JP" sz="1400" b="1" dirty="0">
                        <a:solidFill>
                          <a:schemeClr val="tx1"/>
                        </a:solidFill>
                      </a:endParaRPr>
                    </a:p>
                    <a:p>
                      <a:r>
                        <a:rPr kumimoji="1" lang="ja-JP" altLang="en-US" sz="1400" b="0" dirty="0">
                          <a:solidFill>
                            <a:srgbClr val="CC9900"/>
                          </a:solidFill>
                        </a:rPr>
                        <a:t>掲載画像は、 </a:t>
                      </a:r>
                      <a:r>
                        <a:rPr lang="en-US" altLang="ja-JP" sz="1400" b="0" dirty="0">
                          <a:solidFill>
                            <a:srgbClr val="0070C0"/>
                          </a:solidFill>
                          <a:hlinkClick r:id="rId2">
                            <a:extLst>
                              <a:ext uri="{A12FA001-AC4F-418D-AE19-62706E023703}">
                                <ahyp:hlinkClr xmlns:ahyp="http://schemas.microsoft.com/office/drawing/2018/hyperlinkcolor" val="tx"/>
                              </a:ext>
                            </a:extLst>
                          </a:hlinkClick>
                        </a:rPr>
                        <a:t>y-niu@shokokai.ne.jp</a:t>
                      </a:r>
                      <a:r>
                        <a:rPr lang="en-US" altLang="ja-JP" sz="1400" b="0" dirty="0">
                          <a:solidFill>
                            <a:srgbClr val="0070C0"/>
                          </a:solidFill>
                        </a:rPr>
                        <a:t> </a:t>
                      </a:r>
                      <a:r>
                        <a:rPr lang="ja-JP" altLang="en-US" sz="1400" b="0" dirty="0">
                          <a:solidFill>
                            <a:schemeClr val="tx1"/>
                          </a:solidFill>
                        </a:rPr>
                        <a:t>までメール下さい</a:t>
                      </a:r>
                      <a:endParaRPr lang="en-US" altLang="ja-JP" sz="1400" b="0" dirty="0">
                        <a:solidFill>
                          <a:schemeClr val="tx1"/>
                        </a:solidFill>
                      </a:endParaRPr>
                    </a:p>
                    <a:p>
                      <a:r>
                        <a:rPr kumimoji="1" lang="ja-JP" altLang="en-US" sz="1400" b="0" dirty="0">
                          <a:solidFill>
                            <a:schemeClr val="tx1"/>
                          </a:solidFill>
                        </a:rPr>
                        <a:t>店舗、商品等複数枚送付された場合はこちらで１枚選択します</a:t>
                      </a:r>
                      <a:endParaRPr kumimoji="1" lang="en-US" altLang="ja-JP" sz="1400" b="0" dirty="0">
                        <a:solidFill>
                          <a:schemeClr val="tx1"/>
                        </a:solidFill>
                      </a:endParaRPr>
                    </a:p>
                    <a:p>
                      <a:endParaRPr kumimoji="1" lang="en-US" altLang="ja-JP" sz="1400" b="0" dirty="0">
                        <a:solidFill>
                          <a:schemeClr val="tx1"/>
                        </a:solidFill>
                      </a:endParaRPr>
                    </a:p>
                    <a:p>
                      <a:endParaRPr kumimoji="1" lang="en-US" altLang="ja-JP" sz="1400" b="0" dirty="0">
                        <a:solidFill>
                          <a:schemeClr val="tx1"/>
                        </a:solidFill>
                      </a:endParaRPr>
                    </a:p>
                    <a:p>
                      <a:endParaRPr kumimoji="1" lang="en-US" altLang="ja-JP"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209656440"/>
                  </a:ext>
                </a:extLst>
              </a:tr>
              <a:tr h="940036">
                <a:tc gridSpan="2">
                  <a:txBody>
                    <a:bodyPr/>
                    <a:lstStyle/>
                    <a:p>
                      <a:pPr algn="l"/>
                      <a:r>
                        <a:rPr lang="ja-JP" altLang="en-US" sz="1200" b="1" dirty="0">
                          <a:solidFill>
                            <a:srgbClr val="FF0000"/>
                          </a:solidFill>
                        </a:rPr>
                        <a:t>申込締め切りは７月３１日（月）必着まで</a:t>
                      </a:r>
                      <a:endParaRPr lang="en-US" altLang="ja-JP" sz="1200" b="1" dirty="0">
                        <a:solidFill>
                          <a:srgbClr val="FF0000"/>
                        </a:solidFill>
                      </a:endParaRPr>
                    </a:p>
                    <a:p>
                      <a:pPr algn="l"/>
                      <a:r>
                        <a:rPr lang="en-US" altLang="ja-JP" sz="1200" b="1" dirty="0">
                          <a:solidFill>
                            <a:srgbClr val="FF0000"/>
                          </a:solidFill>
                        </a:rPr>
                        <a:t>FAX</a:t>
                      </a:r>
                      <a:r>
                        <a:rPr lang="ja-JP" altLang="en-US" sz="1200" b="1" dirty="0">
                          <a:solidFill>
                            <a:srgbClr val="FF0000"/>
                          </a:solidFill>
                        </a:rPr>
                        <a:t>応募：</a:t>
                      </a:r>
                      <a:r>
                        <a:rPr lang="en-US" altLang="ja-JP" sz="1200" b="1" dirty="0">
                          <a:solidFill>
                            <a:srgbClr val="FF0000"/>
                          </a:solidFill>
                        </a:rPr>
                        <a:t>093-293-7196</a:t>
                      </a:r>
                    </a:p>
                    <a:p>
                      <a:pPr algn="l"/>
                      <a:r>
                        <a:rPr lang="ja-JP" altLang="en-US" sz="1200" b="1" dirty="0">
                          <a:solidFill>
                            <a:srgbClr val="FF0000"/>
                          </a:solidFill>
                        </a:rPr>
                        <a:t>メール応募：</a:t>
                      </a:r>
                      <a:r>
                        <a:rPr lang="en-US" altLang="ja-JP" sz="1200" dirty="0">
                          <a:solidFill>
                            <a:srgbClr val="0070C0"/>
                          </a:solidFill>
                          <a:hlinkClick r:id="rId2">
                            <a:extLst>
                              <a:ext uri="{A12FA001-AC4F-418D-AE19-62706E023703}">
                                <ahyp:hlinkClr xmlns:ahyp="http://schemas.microsoft.com/office/drawing/2018/hyperlinkcolor" val="tx"/>
                              </a:ext>
                            </a:extLst>
                          </a:hlinkClick>
                        </a:rPr>
                        <a:t>y-niu@shokokai.ne.jp</a:t>
                      </a:r>
                      <a:r>
                        <a:rPr lang="ja-JP" altLang="en-US" sz="1200" dirty="0"/>
                        <a:t>（担当：丹生（にう））</a:t>
                      </a:r>
                      <a:endParaRPr lang="en-US" altLang="ja-JP" sz="1200" dirty="0"/>
                    </a:p>
                    <a:p>
                      <a:pPr algn="l"/>
                      <a:r>
                        <a:rPr lang="en-US" altLang="ja-JP" sz="1200" b="1" dirty="0">
                          <a:solidFill>
                            <a:srgbClr val="FF0000"/>
                          </a:solidFill>
                        </a:rPr>
                        <a:t>※</a:t>
                      </a:r>
                      <a:r>
                        <a:rPr lang="ja-JP" altLang="en-US" sz="1200" b="1" dirty="0">
                          <a:solidFill>
                            <a:srgbClr val="FF0000"/>
                          </a:solidFill>
                        </a:rPr>
                        <a:t>応募がない取扱店さんについては事業所名、住所、電話番号、取扱商品名のみ掲載します。</a:t>
                      </a:r>
                      <a:endParaRPr lang="en-US" altLang="ja-JP" sz="1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5214155"/>
                  </a:ext>
                </a:extLst>
              </a:tr>
            </a:tbl>
          </a:graphicData>
        </a:graphic>
      </p:graphicFrame>
      <p:sp>
        <p:nvSpPr>
          <p:cNvPr id="5" name="タイトル 1">
            <a:extLst>
              <a:ext uri="{FF2B5EF4-FFF2-40B4-BE49-F238E27FC236}">
                <a16:creationId xmlns:a16="http://schemas.microsoft.com/office/drawing/2014/main" id="{6C01B69C-9EDF-4570-8D46-BDFC6D809C71}"/>
              </a:ext>
            </a:extLst>
          </p:cNvPr>
          <p:cNvSpPr txBox="1">
            <a:spLocks/>
          </p:cNvSpPr>
          <p:nvPr/>
        </p:nvSpPr>
        <p:spPr>
          <a:xfrm>
            <a:off x="433668" y="175892"/>
            <a:ext cx="5829299" cy="487498"/>
          </a:xfrm>
          <a:prstGeom prst="rect">
            <a:avLst/>
          </a:prstGeom>
          <a:solidFill>
            <a:srgbClr val="FFFF99"/>
          </a:solidFill>
        </p:spPr>
        <p:txBody>
          <a:bodyPr vert="horz" lIns="91440" tIns="45720" rIns="91440" bIns="45720" rtlCol="0" anchor="t">
            <a:normAutofit fontScale="97500"/>
          </a:bodyPr>
          <a:lstStyle>
            <a:lvl1pPr algn="l" defTabSz="342865" rtl="0" eaLnBrk="1" latinLnBrk="0" hangingPunct="1">
              <a:spcBef>
                <a:spcPct val="0"/>
              </a:spcBef>
              <a:buNone/>
              <a:defRPr kumimoji="1" sz="27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2400" dirty="0">
                <a:solidFill>
                  <a:schemeClr val="tx1"/>
                </a:solidFill>
              </a:rPr>
              <a:t>プレミアム付き商品券取扱店冊子申込書</a:t>
            </a:r>
          </a:p>
        </p:txBody>
      </p:sp>
      <p:sp>
        <p:nvSpPr>
          <p:cNvPr id="8" name="大かっこ 7">
            <a:extLst>
              <a:ext uri="{FF2B5EF4-FFF2-40B4-BE49-F238E27FC236}">
                <a16:creationId xmlns:a16="http://schemas.microsoft.com/office/drawing/2014/main" id="{65424577-C8AF-4612-9163-001A67E9FBE5}"/>
              </a:ext>
            </a:extLst>
          </p:cNvPr>
          <p:cNvSpPr/>
          <p:nvPr/>
        </p:nvSpPr>
        <p:spPr>
          <a:xfrm>
            <a:off x="609600" y="9541742"/>
            <a:ext cx="5492750" cy="374647"/>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大かっこ 8">
            <a:extLst>
              <a:ext uri="{FF2B5EF4-FFF2-40B4-BE49-F238E27FC236}">
                <a16:creationId xmlns:a16="http://schemas.microsoft.com/office/drawing/2014/main" id="{27756506-44D0-49FE-B4FB-A95F594F0821}"/>
              </a:ext>
            </a:extLst>
          </p:cNvPr>
          <p:cNvSpPr/>
          <p:nvPr/>
        </p:nvSpPr>
        <p:spPr>
          <a:xfrm>
            <a:off x="609600" y="8314169"/>
            <a:ext cx="5492750" cy="374647"/>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大かっこ 10">
            <a:extLst>
              <a:ext uri="{FF2B5EF4-FFF2-40B4-BE49-F238E27FC236}">
                <a16:creationId xmlns:a16="http://schemas.microsoft.com/office/drawing/2014/main" id="{D63031FE-2CE8-49CB-A4F5-C316DA232ED2}"/>
              </a:ext>
            </a:extLst>
          </p:cNvPr>
          <p:cNvSpPr/>
          <p:nvPr/>
        </p:nvSpPr>
        <p:spPr>
          <a:xfrm>
            <a:off x="609600" y="4441376"/>
            <a:ext cx="5492750" cy="361761"/>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3" name="直線コネクタ 12">
            <a:extLst>
              <a:ext uri="{FF2B5EF4-FFF2-40B4-BE49-F238E27FC236}">
                <a16:creationId xmlns:a16="http://schemas.microsoft.com/office/drawing/2014/main" id="{C1B89B82-E1CA-4489-BFC5-C5C45EA55415}"/>
              </a:ext>
            </a:extLst>
          </p:cNvPr>
          <p:cNvCxnSpPr/>
          <p:nvPr/>
        </p:nvCxnSpPr>
        <p:spPr>
          <a:xfrm>
            <a:off x="1054100" y="2555198"/>
            <a:ext cx="1974850" cy="0"/>
          </a:xfrm>
          <a:prstGeom prst="line">
            <a:avLst/>
          </a:prstGeom>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3F24023D-D81B-415F-854F-B51ED891100F}"/>
              </a:ext>
            </a:extLst>
          </p:cNvPr>
          <p:cNvCxnSpPr>
            <a:cxnSpLocks/>
          </p:cNvCxnSpPr>
          <p:nvPr/>
        </p:nvCxnSpPr>
        <p:spPr>
          <a:xfrm>
            <a:off x="3263900" y="2592991"/>
            <a:ext cx="2939676" cy="0"/>
          </a:xfrm>
          <a:prstGeom prst="line">
            <a:avLst/>
          </a:prstGeom>
        </p:spPr>
        <p:style>
          <a:lnRef idx="1">
            <a:schemeClr val="dk1"/>
          </a:lnRef>
          <a:fillRef idx="0">
            <a:schemeClr val="dk1"/>
          </a:fillRef>
          <a:effectRef idx="0">
            <a:schemeClr val="dk1"/>
          </a:effectRef>
          <a:fontRef idx="minor">
            <a:schemeClr val="tx1"/>
          </a:fontRef>
        </p:style>
      </p:cxnSp>
      <p:sp>
        <p:nvSpPr>
          <p:cNvPr id="12" name="大かっこ 11">
            <a:extLst>
              <a:ext uri="{FF2B5EF4-FFF2-40B4-BE49-F238E27FC236}">
                <a16:creationId xmlns:a16="http://schemas.microsoft.com/office/drawing/2014/main" id="{C1BAC5BE-E5A3-4F76-8061-78344C1DA993}"/>
              </a:ext>
            </a:extLst>
          </p:cNvPr>
          <p:cNvSpPr/>
          <p:nvPr/>
        </p:nvSpPr>
        <p:spPr>
          <a:xfrm>
            <a:off x="609600" y="1593749"/>
            <a:ext cx="5492750" cy="374647"/>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02635956"/>
      </p:ext>
    </p:extLst>
  </p:cSld>
  <p:clrMapOvr>
    <a:masterClrMapping/>
  </p:clrMapOvr>
</p:sld>
</file>

<file path=ppt/theme/theme1.xml><?xml version="1.0" encoding="utf-8"?>
<a:theme xmlns:a="http://schemas.openxmlformats.org/drawingml/2006/main" name="ファセット">
  <a:themeElements>
    <a:clrScheme name="赤味がかったオレンジ">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292</TotalTime>
  <Words>819</Words>
  <Application>Microsoft Office PowerPoint</Application>
  <PresentationFormat>ワイド画面</PresentationFormat>
  <Paragraphs>73</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Trebuchet MS</vt:lpstr>
      <vt:lpstr>Wingdings 3</vt:lpstr>
      <vt:lpstr>ファセット</vt:lpstr>
      <vt:lpstr>プレミアム付き商品券取扱店を紹介した冊子を作成します</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プレミアム付き商品券取扱店を紹介した冊子を作成します</dc:title>
  <dc:creator>丹生 宜秀</dc:creator>
  <cp:lastModifiedBy>丹生 宜秀</cp:lastModifiedBy>
  <cp:revision>16</cp:revision>
  <cp:lastPrinted>2023-06-22T23:53:05Z</cp:lastPrinted>
  <dcterms:created xsi:type="dcterms:W3CDTF">2023-06-13T06:58:32Z</dcterms:created>
  <dcterms:modified xsi:type="dcterms:W3CDTF">2023-06-22T23:54:12Z</dcterms:modified>
</cp:coreProperties>
</file>